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handoutMasterIdLst>
    <p:handoutMasterId r:id="rId13"/>
  </p:handoutMasterIdLst>
  <p:sldIdLst>
    <p:sldId id="477" r:id="rId2"/>
    <p:sldId id="457" r:id="rId3"/>
    <p:sldId id="453" r:id="rId4"/>
    <p:sldId id="474" r:id="rId5"/>
    <p:sldId id="476" r:id="rId6"/>
    <p:sldId id="465" r:id="rId7"/>
    <p:sldId id="464" r:id="rId8"/>
    <p:sldId id="478" r:id="rId9"/>
    <p:sldId id="479" r:id="rId10"/>
    <p:sldId id="450" r:id="rId11"/>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ction par défaut" id="{A27BF429-C645-4238-88BC-6B6E0700CA1E}">
          <p14:sldIdLst>
            <p14:sldId id="477"/>
            <p14:sldId id="457"/>
            <p14:sldId id="453"/>
            <p14:sldId id="474"/>
            <p14:sldId id="476"/>
            <p14:sldId id="465"/>
            <p14:sldId id="464"/>
            <p14:sldId id="478"/>
            <p14:sldId id="479"/>
            <p14:sldId id="4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D"/>
    <a:srgbClr val="E3DD00"/>
    <a:srgbClr val="E85444"/>
    <a:srgbClr val="E1B901"/>
    <a:srgbClr val="004D91"/>
    <a:srgbClr val="1B629D"/>
    <a:srgbClr val="FFFF00"/>
    <a:srgbClr val="E8461A"/>
    <a:srgbClr val="009CDD"/>
    <a:srgbClr val="384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194" autoAdjust="0"/>
  </p:normalViewPr>
  <p:slideViewPr>
    <p:cSldViewPr>
      <p:cViewPr varScale="1">
        <p:scale>
          <a:sx n="73" d="100"/>
          <a:sy n="73" d="100"/>
        </p:scale>
        <p:origin x="176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9" d="100"/>
          <a:sy n="49" d="100"/>
        </p:scale>
        <p:origin x="-292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dirty="0"/>
          </a:p>
        </p:txBody>
      </p:sp>
      <p:sp>
        <p:nvSpPr>
          <p:cNvPr id="1945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dirty="0"/>
          </a:p>
        </p:txBody>
      </p:sp>
      <p:sp>
        <p:nvSpPr>
          <p:cNvPr id="1946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dirty="0"/>
          </a:p>
        </p:txBody>
      </p:sp>
      <p:sp>
        <p:nvSpPr>
          <p:cNvPr id="1946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2AA2CF-4371-4FA3-B2FA-E23A10125729}" type="slidenum">
              <a:rPr lang="fr-FR"/>
              <a:pPr>
                <a:defRPr/>
              </a:pPr>
              <a:t>‹N°›</a:t>
            </a:fld>
            <a:endParaRPr lang="fr-FR" dirty="0"/>
          </a:p>
        </p:txBody>
      </p:sp>
    </p:spTree>
    <p:extLst>
      <p:ext uri="{BB962C8B-B14F-4D97-AF65-F5344CB8AC3E}">
        <p14:creationId xmlns:p14="http://schemas.microsoft.com/office/powerpoint/2010/main" val="39215050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dirty="0"/>
          </a:p>
        </p:txBody>
      </p:sp>
      <p:sp>
        <p:nvSpPr>
          <p:cNvPr id="26627"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dirty="0"/>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6630"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dirty="0"/>
          </a:p>
        </p:txBody>
      </p:sp>
      <p:sp>
        <p:nvSpPr>
          <p:cNvPr id="26631"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51B24CF-2740-4513-9B44-90C3EE8BF612}" type="slidenum">
              <a:rPr lang="fr-FR"/>
              <a:pPr>
                <a:defRPr/>
              </a:pPr>
              <a:t>‹N°›</a:t>
            </a:fld>
            <a:endParaRPr lang="fr-FR" dirty="0"/>
          </a:p>
        </p:txBody>
      </p:sp>
    </p:spTree>
    <p:extLst>
      <p:ext uri="{BB962C8B-B14F-4D97-AF65-F5344CB8AC3E}">
        <p14:creationId xmlns:p14="http://schemas.microsoft.com/office/powerpoint/2010/main" val="27664493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oolbox.climaax.eu/intro.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751B24CF-2740-4513-9B44-90C3EE8BF612}" type="slidenum">
              <a:rPr lang="fr-FR" smtClean="0"/>
              <a:pPr>
                <a:defRPr/>
              </a:pPr>
              <a:t>3</a:t>
            </a:fld>
            <a:endParaRPr lang="fr-FR" dirty="0"/>
          </a:p>
        </p:txBody>
      </p:sp>
    </p:spTree>
    <p:extLst>
      <p:ext uri="{BB962C8B-B14F-4D97-AF65-F5344CB8AC3E}">
        <p14:creationId xmlns:p14="http://schemas.microsoft.com/office/powerpoint/2010/main" val="1715031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cs typeface="Calibri" panose="020F0502020204030204" pitchFamily="34" charset="0"/>
              </a:rPr>
              <a:t>Objectif 1 : élaborer un cadre pour l’évaluation des risques climatiques ;</a:t>
            </a:r>
            <a:endParaRPr lang="fr-FR" sz="1200" dirty="0">
              <a:effectLst/>
              <a:latin typeface="Calibri" panose="020F0502020204030204" pitchFamily="34" charset="0"/>
              <a:ea typeface="Times New Roman" panose="02020603050405020304" pitchFamily="18" charset="0"/>
            </a:endParaRPr>
          </a:p>
          <a:p>
            <a:pPr marL="342900" lvl="0" indent="-342900" algn="just">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cs typeface="Calibri" panose="020F0502020204030204" pitchFamily="34" charset="0"/>
              </a:rPr>
              <a:t>Objectif 2 :  boîte à outils à 3 niveaux : a) « couche de base », similaire au centre de données sur les risques ; b) « couche tableau de bord » : outil d'évaluation des risques en ligne avec des données locales (utilisateur local) ; c) « couche de téléchargement » : manipulation locale de tous les scripts et données (utilisateur avancé). </a:t>
            </a:r>
            <a:r>
              <a:rPr lang="fr-FR" sz="12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https://toolbox.climaax.eu/intro.html</a:t>
            </a:r>
            <a:r>
              <a:rPr lang="fr-FR" sz="1200" dirty="0">
                <a:effectLst/>
                <a:latin typeface="Calibri" panose="020F0502020204030204" pitchFamily="34" charset="0"/>
                <a:ea typeface="Times New Roman" panose="02020603050405020304" pitchFamily="18" charset="0"/>
                <a:cs typeface="Calibri" panose="020F0502020204030204" pitchFamily="34" charset="0"/>
              </a:rPr>
              <a:t> (en cours de finalisation).</a:t>
            </a:r>
            <a:endParaRPr lang="fr-FR" sz="1200" dirty="0">
              <a:effectLst/>
              <a:latin typeface="Calibri" panose="020F0502020204030204" pitchFamily="34" charset="0"/>
              <a:ea typeface="Times New Roman" panose="02020603050405020304" pitchFamily="18" charset="0"/>
            </a:endParaRPr>
          </a:p>
          <a:p>
            <a:endParaRPr lang="fr-FR" dirty="0">
              <a:solidFill>
                <a:srgbClr val="FF0000"/>
              </a:solidFill>
            </a:endParaRPr>
          </a:p>
          <a:p>
            <a:endParaRPr lang="fr-FR" dirty="0"/>
          </a:p>
        </p:txBody>
      </p:sp>
      <p:sp>
        <p:nvSpPr>
          <p:cNvPr id="4" name="Espace réservé du numéro de diapositive 3"/>
          <p:cNvSpPr>
            <a:spLocks noGrp="1"/>
          </p:cNvSpPr>
          <p:nvPr>
            <p:ph type="sldNum" sz="quarter" idx="5"/>
          </p:nvPr>
        </p:nvSpPr>
        <p:spPr/>
        <p:txBody>
          <a:bodyPr/>
          <a:lstStyle/>
          <a:p>
            <a:pPr>
              <a:defRPr/>
            </a:pPr>
            <a:fld id="{751B24CF-2740-4513-9B44-90C3EE8BF612}" type="slidenum">
              <a:rPr lang="fr-FR" smtClean="0"/>
              <a:pPr>
                <a:defRPr/>
              </a:pPr>
              <a:t>7</a:t>
            </a:fld>
            <a:endParaRPr lang="fr-FR" dirty="0"/>
          </a:p>
        </p:txBody>
      </p:sp>
    </p:spTree>
    <p:extLst>
      <p:ext uri="{BB962C8B-B14F-4D97-AF65-F5344CB8AC3E}">
        <p14:creationId xmlns:p14="http://schemas.microsoft.com/office/powerpoint/2010/main" val="894000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effectLst/>
                <a:latin typeface="Calibri" panose="020F0502020204030204" pitchFamily="34" charset="0"/>
                <a:ea typeface="Times New Roman" panose="02020603050405020304" pitchFamily="18" charset="0"/>
                <a:cs typeface="NewsGoth BT"/>
              </a:rPr>
              <a:t>organismes publics (y compris les autorités régionales, les municipalités et les agences publiques) ayant pour mandat d'élaborer des évaluations des risques liés au climat et des plans de gestion des risques dans une région ou une communauté donnée.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a:effectLst/>
                <a:latin typeface="Calibri" panose="020F0502020204030204" pitchFamily="34" charset="0"/>
                <a:ea typeface="Times New Roman" panose="02020603050405020304" pitchFamily="18" charset="0"/>
                <a:cs typeface="NewsGoth BT"/>
              </a:rPr>
              <a:t>Des entités juridiques à but non lucratif représentant une communauté locale/régionale de personnes ayant des liens sociaux, des valeurs ou des intérêts communs, engagées dans une action commune développant leurs activités dans des zones vulnérables aux impacts du changement climatique et confrontées à l'adaptation au changement climatique.</a:t>
            </a:r>
            <a:endParaRPr lang="fr-FR" sz="1200" dirty="0">
              <a:effectLst/>
              <a:latin typeface="NewsGoth BT"/>
              <a:ea typeface="Times New Roman" panose="02020603050405020304" pitchFamily="18" charset="0"/>
              <a:cs typeface="NewsGoth BT"/>
            </a:endParaRPr>
          </a:p>
          <a:p>
            <a:endParaRPr lang="fr-FR" dirty="0"/>
          </a:p>
        </p:txBody>
      </p:sp>
      <p:sp>
        <p:nvSpPr>
          <p:cNvPr id="4" name="Espace réservé du numéro de diapositive 3"/>
          <p:cNvSpPr>
            <a:spLocks noGrp="1"/>
          </p:cNvSpPr>
          <p:nvPr>
            <p:ph type="sldNum" sz="quarter" idx="5"/>
          </p:nvPr>
        </p:nvSpPr>
        <p:spPr/>
        <p:txBody>
          <a:bodyPr/>
          <a:lstStyle/>
          <a:p>
            <a:pPr>
              <a:defRPr/>
            </a:pPr>
            <a:fld id="{751B24CF-2740-4513-9B44-90C3EE8BF612}" type="slidenum">
              <a:rPr lang="fr-FR" smtClean="0"/>
              <a:pPr>
                <a:defRPr/>
              </a:pPr>
              <a:t>8</a:t>
            </a:fld>
            <a:endParaRPr lang="fr-FR" dirty="0"/>
          </a:p>
        </p:txBody>
      </p:sp>
    </p:spTree>
    <p:extLst>
      <p:ext uri="{BB962C8B-B14F-4D97-AF65-F5344CB8AC3E}">
        <p14:creationId xmlns:p14="http://schemas.microsoft.com/office/powerpoint/2010/main" val="372426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751B24CF-2740-4513-9B44-90C3EE8BF612}" type="slidenum">
              <a:rPr lang="fr-FR" smtClean="0"/>
              <a:pPr>
                <a:defRPr/>
              </a:pPr>
              <a:t>9</a:t>
            </a:fld>
            <a:endParaRPr lang="fr-FR" dirty="0"/>
          </a:p>
        </p:txBody>
      </p:sp>
    </p:spTree>
    <p:extLst>
      <p:ext uri="{BB962C8B-B14F-4D97-AF65-F5344CB8AC3E}">
        <p14:creationId xmlns:p14="http://schemas.microsoft.com/office/powerpoint/2010/main" val="1760442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A5E3BF-5CFC-4C74-9B81-A51E758C04C2}"/>
              </a:ext>
            </a:extLst>
          </p:cNvPr>
          <p:cNvSpPr/>
          <p:nvPr userDrawn="1"/>
        </p:nvSpPr>
        <p:spPr>
          <a:xfrm>
            <a:off x="0" y="6021288"/>
            <a:ext cx="9143999"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9075" y="6194798"/>
            <a:ext cx="868039" cy="57606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4"/>
          <p:cNvSpPr>
            <a:spLocks noChangeArrowheads="1"/>
          </p:cNvSpPr>
          <p:nvPr userDrawn="1"/>
        </p:nvSpPr>
        <p:spPr bwMode="auto">
          <a:xfrm>
            <a:off x="2051720" y="6253766"/>
            <a:ext cx="11876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1711325" algn="l"/>
                <a:tab pos="-1350963" algn="l"/>
                <a:tab pos="-1260475" algn="l"/>
              </a:tabLst>
              <a:defRPr>
                <a:solidFill>
                  <a:schemeClr val="tx1"/>
                </a:solidFill>
                <a:latin typeface="Arial" pitchFamily="34" charset="0"/>
                <a:cs typeface="Arial" pitchFamily="34" charset="0"/>
              </a:defRPr>
            </a:lvl1pPr>
            <a:lvl2pPr>
              <a:tabLst>
                <a:tab pos="-1711325" algn="l"/>
                <a:tab pos="-1350963" algn="l"/>
                <a:tab pos="-1260475" algn="l"/>
              </a:tabLst>
              <a:defRPr>
                <a:solidFill>
                  <a:schemeClr val="tx1"/>
                </a:solidFill>
                <a:latin typeface="Arial" pitchFamily="34" charset="0"/>
                <a:cs typeface="Arial" pitchFamily="34" charset="0"/>
              </a:defRPr>
            </a:lvl2pPr>
            <a:lvl3pPr>
              <a:tabLst>
                <a:tab pos="-1711325" algn="l"/>
                <a:tab pos="-1350963" algn="l"/>
                <a:tab pos="-1260475" algn="l"/>
              </a:tabLst>
              <a:defRPr>
                <a:solidFill>
                  <a:schemeClr val="tx1"/>
                </a:solidFill>
                <a:latin typeface="Arial" pitchFamily="34" charset="0"/>
                <a:cs typeface="Arial" pitchFamily="34" charset="0"/>
              </a:defRPr>
            </a:lvl3pPr>
            <a:lvl4pPr>
              <a:tabLst>
                <a:tab pos="-1711325" algn="l"/>
                <a:tab pos="-1350963" algn="l"/>
                <a:tab pos="-1260475" algn="l"/>
              </a:tabLst>
              <a:defRPr>
                <a:solidFill>
                  <a:schemeClr val="tx1"/>
                </a:solidFill>
                <a:latin typeface="Arial" pitchFamily="34" charset="0"/>
                <a:cs typeface="Arial" pitchFamily="34" charset="0"/>
              </a:defRPr>
            </a:lvl4pPr>
            <a:lvl5pPr>
              <a:tabLst>
                <a:tab pos="-1711325" algn="l"/>
                <a:tab pos="-1350963" algn="l"/>
                <a:tab pos="-1260475" algn="l"/>
              </a:tabLst>
              <a:defRPr>
                <a:solidFill>
                  <a:schemeClr val="tx1"/>
                </a:solidFill>
                <a:latin typeface="Arial" pitchFamily="34" charset="0"/>
                <a:cs typeface="Arial" pitchFamily="34" charset="0"/>
              </a:defRPr>
            </a:lvl5pPr>
            <a:lvl6pPr fontAlgn="base">
              <a:spcBef>
                <a:spcPct val="0"/>
              </a:spcBef>
              <a:spcAft>
                <a:spcPct val="0"/>
              </a:spcAft>
              <a:tabLst>
                <a:tab pos="-1711325" algn="l"/>
                <a:tab pos="-1350963" algn="l"/>
                <a:tab pos="-1260475" algn="l"/>
              </a:tabLst>
              <a:defRPr>
                <a:solidFill>
                  <a:schemeClr val="tx1"/>
                </a:solidFill>
                <a:latin typeface="Arial" pitchFamily="34" charset="0"/>
                <a:cs typeface="Arial" pitchFamily="34" charset="0"/>
              </a:defRPr>
            </a:lvl6pPr>
            <a:lvl7pPr fontAlgn="base">
              <a:spcBef>
                <a:spcPct val="0"/>
              </a:spcBef>
              <a:spcAft>
                <a:spcPct val="0"/>
              </a:spcAft>
              <a:tabLst>
                <a:tab pos="-1711325" algn="l"/>
                <a:tab pos="-1350963" algn="l"/>
                <a:tab pos="-1260475" algn="l"/>
              </a:tabLst>
              <a:defRPr>
                <a:solidFill>
                  <a:schemeClr val="tx1"/>
                </a:solidFill>
                <a:latin typeface="Arial" pitchFamily="34" charset="0"/>
                <a:cs typeface="Arial" pitchFamily="34" charset="0"/>
              </a:defRPr>
            </a:lvl7pPr>
            <a:lvl8pPr fontAlgn="base">
              <a:spcBef>
                <a:spcPct val="0"/>
              </a:spcBef>
              <a:spcAft>
                <a:spcPct val="0"/>
              </a:spcAft>
              <a:tabLst>
                <a:tab pos="-1711325" algn="l"/>
                <a:tab pos="-1350963" algn="l"/>
                <a:tab pos="-1260475" algn="l"/>
              </a:tabLst>
              <a:defRPr>
                <a:solidFill>
                  <a:schemeClr val="tx1"/>
                </a:solidFill>
                <a:latin typeface="Arial" pitchFamily="34" charset="0"/>
                <a:cs typeface="Arial" pitchFamily="34" charset="0"/>
              </a:defRPr>
            </a:lvl8pPr>
            <a:lvl9pPr fontAlgn="base">
              <a:spcBef>
                <a:spcPct val="0"/>
              </a:spcBef>
              <a:spcAft>
                <a:spcPct val="0"/>
              </a:spcAft>
              <a:tabLst>
                <a:tab pos="-1711325" algn="l"/>
                <a:tab pos="-1350963" algn="l"/>
                <a:tab pos="-1260475"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1711325" algn="l"/>
                <a:tab pos="-1350963" algn="l"/>
                <a:tab pos="-1260475" algn="l"/>
              </a:tabLst>
            </a:pPr>
            <a:r>
              <a:rPr kumimoji="0" lang="en-US" altLang="fr-FR" sz="900" b="0" i="0" u="none" strike="noStrike" cap="none" normalizeH="0" baseline="0" dirty="0">
                <a:ln>
                  <a:noFill/>
                </a:ln>
                <a:solidFill>
                  <a:srgbClr val="384050"/>
                </a:solidFill>
                <a:effectLst/>
                <a:latin typeface="Arial" pitchFamily="34" charset="0"/>
                <a:ea typeface="Times New Roman" pitchFamily="18" charset="0"/>
                <a:cs typeface="Times New Roman" pitchFamily="18" charset="0"/>
              </a:rPr>
              <a:t>Avec le soutien de :</a:t>
            </a:r>
            <a:endParaRPr kumimoji="0" lang="en-US" alt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Image 4">
            <a:extLst>
              <a:ext uri="{FF2B5EF4-FFF2-40B4-BE49-F238E27FC236}">
                <a16:creationId xmlns:a16="http://schemas.microsoft.com/office/drawing/2014/main" id="{4F912A5D-55EC-9047-9A5B-8101A39A76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2137" y="6122788"/>
            <a:ext cx="1282700" cy="698500"/>
          </a:xfrm>
          <a:prstGeom prst="rect">
            <a:avLst/>
          </a:prstGeom>
        </p:spPr>
      </p:pic>
      <p:pic>
        <p:nvPicPr>
          <p:cNvPr id="4" name="Image 3" descr="Une image contenant signe, extérieur, bouteille, assis&#10;&#10;Description générée automatiquement">
            <a:extLst>
              <a:ext uri="{FF2B5EF4-FFF2-40B4-BE49-F238E27FC236}">
                <a16:creationId xmlns:a16="http://schemas.microsoft.com/office/drawing/2014/main" id="{A599DF94-D521-9448-B186-B4FA253F76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20949" y="6336708"/>
            <a:ext cx="1278555" cy="29224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ommaire- 5 parties">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9F3B3F8-51F0-4CF3-929D-E32180DD0064}"/>
              </a:ext>
            </a:extLst>
          </p:cNvPr>
          <p:cNvSpPr/>
          <p:nvPr userDrawn="1"/>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Espace réservé du contenu 2">
            <a:extLst>
              <a:ext uri="{FF2B5EF4-FFF2-40B4-BE49-F238E27FC236}">
                <a16:creationId xmlns:a16="http://schemas.microsoft.com/office/drawing/2014/main" id="{1229FBAC-5D9C-4A0F-B7DC-5B0BCCA2A9E3}"/>
              </a:ext>
            </a:extLst>
          </p:cNvPr>
          <p:cNvSpPr>
            <a:spLocks noGrp="1"/>
          </p:cNvSpPr>
          <p:nvPr>
            <p:ph idx="13" hasCustomPrompt="1"/>
          </p:nvPr>
        </p:nvSpPr>
        <p:spPr>
          <a:xfrm>
            <a:off x="2195736" y="1548037"/>
            <a:ext cx="6361297" cy="483486"/>
          </a:xfrm>
        </p:spPr>
        <p:txBody>
          <a:bodyPr/>
          <a:lstStyle>
            <a:lvl1pPr marL="0" indent="0">
              <a:buClr>
                <a:srgbClr val="00847D"/>
              </a:buClr>
              <a:buFont typeface="Arial" panose="020B0604020202020204" pitchFamily="34" charset="0"/>
              <a:buNone/>
              <a:defRPr sz="2400" b="1">
                <a:solidFill>
                  <a:schemeClr val="bg1"/>
                </a:solidFill>
              </a:defRPr>
            </a:lvl1pPr>
            <a:lvl2pPr>
              <a:buClr>
                <a:srgbClr val="009CDD"/>
              </a:buClr>
              <a:defRPr/>
            </a:lvl2pPr>
            <a:lvl3pPr>
              <a:buClr>
                <a:srgbClr val="384050"/>
              </a:buClr>
              <a:defRPr/>
            </a:lvl3pPr>
            <a:lvl4pPr>
              <a:buClr>
                <a:srgbClr val="00847D"/>
              </a:buClr>
              <a:defRPr/>
            </a:lvl4pPr>
            <a:lvl5pPr>
              <a:buClr>
                <a:srgbClr val="009CDD"/>
              </a:buClr>
              <a:defRPr/>
            </a:lvl5pPr>
          </a:lstStyle>
          <a:p>
            <a:pPr lvl="0"/>
            <a:r>
              <a:rPr lang="fr-FR" dirty="0"/>
              <a:t>1 - Texte à modifier</a:t>
            </a:r>
          </a:p>
        </p:txBody>
      </p:sp>
      <p:sp>
        <p:nvSpPr>
          <p:cNvPr id="49" name="Espace réservé du contenu 2">
            <a:extLst>
              <a:ext uri="{FF2B5EF4-FFF2-40B4-BE49-F238E27FC236}">
                <a16:creationId xmlns:a16="http://schemas.microsoft.com/office/drawing/2014/main" id="{C170EDB6-A4BB-45EC-A4D5-DC6836D9341B}"/>
              </a:ext>
            </a:extLst>
          </p:cNvPr>
          <p:cNvSpPr>
            <a:spLocks noGrp="1"/>
          </p:cNvSpPr>
          <p:nvPr>
            <p:ph idx="15" hasCustomPrompt="1"/>
          </p:nvPr>
        </p:nvSpPr>
        <p:spPr>
          <a:xfrm>
            <a:off x="2647439" y="3462579"/>
            <a:ext cx="6194243" cy="483486"/>
          </a:xfrm>
        </p:spPr>
        <p:txBody>
          <a:bodyPr/>
          <a:lstStyle>
            <a:lvl1pPr marL="0" indent="0">
              <a:buClr>
                <a:srgbClr val="00847D"/>
              </a:buClr>
              <a:buFont typeface="Arial" panose="020B0604020202020204" pitchFamily="34" charset="0"/>
              <a:buNone/>
              <a:defRPr sz="2400" b="1">
                <a:solidFill>
                  <a:schemeClr val="bg1"/>
                </a:solidFill>
              </a:defRPr>
            </a:lvl1pPr>
            <a:lvl2pPr>
              <a:buClr>
                <a:srgbClr val="009CDD"/>
              </a:buClr>
              <a:defRPr/>
            </a:lvl2pPr>
            <a:lvl3pPr>
              <a:buClr>
                <a:srgbClr val="384050"/>
              </a:buClr>
              <a:defRPr/>
            </a:lvl3pPr>
            <a:lvl4pPr>
              <a:buClr>
                <a:srgbClr val="00847D"/>
              </a:buClr>
              <a:defRPr/>
            </a:lvl4pPr>
            <a:lvl5pPr>
              <a:buClr>
                <a:srgbClr val="009CDD"/>
              </a:buClr>
              <a:defRPr/>
            </a:lvl5pPr>
          </a:lstStyle>
          <a:p>
            <a:pPr lvl="0"/>
            <a:r>
              <a:rPr lang="fr-FR" dirty="0"/>
              <a:t>3 - Texte à modifier</a:t>
            </a:r>
          </a:p>
        </p:txBody>
      </p:sp>
      <p:sp>
        <p:nvSpPr>
          <p:cNvPr id="50" name="Espace réservé du contenu 2">
            <a:extLst>
              <a:ext uri="{FF2B5EF4-FFF2-40B4-BE49-F238E27FC236}">
                <a16:creationId xmlns:a16="http://schemas.microsoft.com/office/drawing/2014/main" id="{828A0817-C451-4AEA-94B4-DABB2B873143}"/>
              </a:ext>
            </a:extLst>
          </p:cNvPr>
          <p:cNvSpPr>
            <a:spLocks noGrp="1"/>
          </p:cNvSpPr>
          <p:nvPr>
            <p:ph idx="16" hasCustomPrompt="1"/>
          </p:nvPr>
        </p:nvSpPr>
        <p:spPr>
          <a:xfrm>
            <a:off x="2411760" y="4439911"/>
            <a:ext cx="6361297" cy="483486"/>
          </a:xfrm>
        </p:spPr>
        <p:txBody>
          <a:bodyPr/>
          <a:lstStyle>
            <a:lvl1pPr marL="0" indent="0">
              <a:buClr>
                <a:srgbClr val="00847D"/>
              </a:buClr>
              <a:buFont typeface="Arial" panose="020B0604020202020204" pitchFamily="34" charset="0"/>
              <a:buNone/>
              <a:defRPr sz="2400" b="1">
                <a:solidFill>
                  <a:schemeClr val="bg1"/>
                </a:solidFill>
              </a:defRPr>
            </a:lvl1pPr>
            <a:lvl2pPr>
              <a:buClr>
                <a:srgbClr val="009CDD"/>
              </a:buClr>
              <a:defRPr/>
            </a:lvl2pPr>
            <a:lvl3pPr>
              <a:buClr>
                <a:srgbClr val="384050"/>
              </a:buClr>
              <a:defRPr/>
            </a:lvl3pPr>
            <a:lvl4pPr>
              <a:buClr>
                <a:srgbClr val="00847D"/>
              </a:buClr>
              <a:defRPr/>
            </a:lvl4pPr>
            <a:lvl5pPr>
              <a:buClr>
                <a:srgbClr val="009CDD"/>
              </a:buClr>
              <a:defRPr/>
            </a:lvl5pPr>
          </a:lstStyle>
          <a:p>
            <a:pPr lvl="0"/>
            <a:r>
              <a:rPr lang="fr-FR" dirty="0"/>
              <a:t>4 - Texte à modifier</a:t>
            </a:r>
          </a:p>
        </p:txBody>
      </p:sp>
      <p:sp>
        <p:nvSpPr>
          <p:cNvPr id="51" name="Espace réservé du contenu 2">
            <a:extLst>
              <a:ext uri="{FF2B5EF4-FFF2-40B4-BE49-F238E27FC236}">
                <a16:creationId xmlns:a16="http://schemas.microsoft.com/office/drawing/2014/main" id="{9DBA2AAF-306B-42C6-A195-78F03C882CDA}"/>
              </a:ext>
            </a:extLst>
          </p:cNvPr>
          <p:cNvSpPr>
            <a:spLocks noGrp="1"/>
          </p:cNvSpPr>
          <p:nvPr>
            <p:ph idx="17" hasCustomPrompt="1"/>
          </p:nvPr>
        </p:nvSpPr>
        <p:spPr>
          <a:xfrm>
            <a:off x="2627784" y="2505308"/>
            <a:ext cx="6361297" cy="483486"/>
          </a:xfrm>
        </p:spPr>
        <p:txBody>
          <a:bodyPr/>
          <a:lstStyle>
            <a:lvl1pPr marL="0" indent="0">
              <a:buClr>
                <a:srgbClr val="00847D"/>
              </a:buClr>
              <a:buFont typeface="Arial" panose="020B0604020202020204" pitchFamily="34" charset="0"/>
              <a:buNone/>
              <a:defRPr sz="2400" b="1">
                <a:solidFill>
                  <a:schemeClr val="bg1"/>
                </a:solidFill>
              </a:defRPr>
            </a:lvl1pPr>
            <a:lvl2pPr>
              <a:buClr>
                <a:srgbClr val="009CDD"/>
              </a:buClr>
              <a:defRPr/>
            </a:lvl2pPr>
            <a:lvl3pPr>
              <a:buClr>
                <a:srgbClr val="384050"/>
              </a:buClr>
              <a:defRPr/>
            </a:lvl3pPr>
            <a:lvl4pPr>
              <a:buClr>
                <a:srgbClr val="00847D"/>
              </a:buClr>
              <a:defRPr/>
            </a:lvl4pPr>
            <a:lvl5pPr>
              <a:buClr>
                <a:srgbClr val="009CDD"/>
              </a:buClr>
              <a:defRPr/>
            </a:lvl5pPr>
          </a:lstStyle>
          <a:p>
            <a:pPr lvl="0"/>
            <a:r>
              <a:rPr lang="fr-FR" dirty="0"/>
              <a:t>2 - Texte à modifier</a:t>
            </a:r>
          </a:p>
        </p:txBody>
      </p:sp>
      <p:sp>
        <p:nvSpPr>
          <p:cNvPr id="52" name="Espace réservé du contenu 2">
            <a:extLst>
              <a:ext uri="{FF2B5EF4-FFF2-40B4-BE49-F238E27FC236}">
                <a16:creationId xmlns:a16="http://schemas.microsoft.com/office/drawing/2014/main" id="{2A415BAD-0AB3-48A9-AF29-0A05B8E13B18}"/>
              </a:ext>
            </a:extLst>
          </p:cNvPr>
          <p:cNvSpPr>
            <a:spLocks noGrp="1"/>
          </p:cNvSpPr>
          <p:nvPr>
            <p:ph idx="18" hasCustomPrompt="1"/>
          </p:nvPr>
        </p:nvSpPr>
        <p:spPr>
          <a:xfrm>
            <a:off x="1835696" y="5417243"/>
            <a:ext cx="6361297" cy="483486"/>
          </a:xfrm>
        </p:spPr>
        <p:txBody>
          <a:bodyPr/>
          <a:lstStyle>
            <a:lvl1pPr marL="0" indent="0">
              <a:buClr>
                <a:srgbClr val="00847D"/>
              </a:buClr>
              <a:buFont typeface="Arial" panose="020B0604020202020204" pitchFamily="34" charset="0"/>
              <a:buNone/>
              <a:defRPr sz="2400" b="1">
                <a:solidFill>
                  <a:schemeClr val="bg1"/>
                </a:solidFill>
              </a:defRPr>
            </a:lvl1pPr>
            <a:lvl2pPr>
              <a:buClr>
                <a:srgbClr val="009CDD"/>
              </a:buClr>
              <a:defRPr/>
            </a:lvl2pPr>
            <a:lvl3pPr>
              <a:buClr>
                <a:srgbClr val="384050"/>
              </a:buClr>
              <a:defRPr/>
            </a:lvl3pPr>
            <a:lvl4pPr>
              <a:buClr>
                <a:srgbClr val="00847D"/>
              </a:buClr>
              <a:defRPr/>
            </a:lvl4pPr>
            <a:lvl5pPr>
              <a:buClr>
                <a:srgbClr val="009CDD"/>
              </a:buClr>
              <a:defRPr/>
            </a:lvl5pPr>
          </a:lstStyle>
          <a:p>
            <a:pPr lvl="0"/>
            <a:r>
              <a:rPr lang="fr-FR" dirty="0"/>
              <a:t>5 - Texte à modifier</a:t>
            </a:r>
          </a:p>
        </p:txBody>
      </p:sp>
      <p:sp>
        <p:nvSpPr>
          <p:cNvPr id="53" name="Titre 3">
            <a:extLst>
              <a:ext uri="{FF2B5EF4-FFF2-40B4-BE49-F238E27FC236}">
                <a16:creationId xmlns:a16="http://schemas.microsoft.com/office/drawing/2014/main" id="{9F3A07B9-146F-44AA-9AF8-68080CC9838B}"/>
              </a:ext>
            </a:extLst>
          </p:cNvPr>
          <p:cNvSpPr>
            <a:spLocks noGrp="1"/>
          </p:cNvSpPr>
          <p:nvPr>
            <p:ph type="title" hasCustomPrompt="1"/>
          </p:nvPr>
        </p:nvSpPr>
        <p:spPr>
          <a:xfrm>
            <a:off x="457200" y="96920"/>
            <a:ext cx="8229600" cy="1143000"/>
          </a:xfrm>
        </p:spPr>
        <p:txBody>
          <a:bodyPr/>
          <a:lstStyle>
            <a:lvl1pPr>
              <a:defRPr>
                <a:solidFill>
                  <a:schemeClr val="accent4"/>
                </a:solidFill>
              </a:defRPr>
            </a:lvl1pPr>
          </a:lstStyle>
          <a:p>
            <a:r>
              <a:rPr lang="fr-FR" dirty="0"/>
              <a:t>MODIFIEZ LE TITRE</a:t>
            </a:r>
          </a:p>
        </p:txBody>
      </p:sp>
      <p:pic>
        <p:nvPicPr>
          <p:cNvPr id="10" name="Image 9" descr="Une image contenant montagne, ciel, nature, ignorant&#10;&#10;Description générée automatiquement">
            <a:extLst>
              <a:ext uri="{FF2B5EF4-FFF2-40B4-BE49-F238E27FC236}">
                <a16:creationId xmlns:a16="http://schemas.microsoft.com/office/drawing/2014/main" id="{3A9966AE-0253-D94B-9452-0A78EC8F2C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680"/>
            <a:ext cx="2527300" cy="5549900"/>
          </a:xfrm>
          <a:prstGeom prst="rect">
            <a:avLst/>
          </a:prstGeom>
        </p:spPr>
      </p:pic>
    </p:spTree>
    <p:extLst>
      <p:ext uri="{BB962C8B-B14F-4D97-AF65-F5344CB8AC3E}">
        <p14:creationId xmlns:p14="http://schemas.microsoft.com/office/powerpoint/2010/main" val="3457941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arti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930174-126B-47FE-88CD-6696630FB07D}"/>
              </a:ext>
            </a:extLst>
          </p:cNvPr>
          <p:cNvSpPr/>
          <p:nvPr userDrawn="1"/>
        </p:nvSpPr>
        <p:spPr>
          <a:xfrm>
            <a:off x="0" y="5733255"/>
            <a:ext cx="9144000" cy="1156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F85A03F-D5DE-44A9-B8ED-1C75DC507857}"/>
              </a:ext>
            </a:extLst>
          </p:cNvPr>
          <p:cNvSpPr/>
          <p:nvPr userDrawn="1"/>
        </p:nvSpPr>
        <p:spPr>
          <a:xfrm>
            <a:off x="0" y="0"/>
            <a:ext cx="9144000" cy="1156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montagne, herbe, nature, coteau&#10;&#10;Description générée automatiquement">
            <a:extLst>
              <a:ext uri="{FF2B5EF4-FFF2-40B4-BE49-F238E27FC236}">
                <a16:creationId xmlns:a16="http://schemas.microsoft.com/office/drawing/2014/main" id="{07C1A2C5-D494-4411-BC6A-8BE7137CB8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99672"/>
            <a:ext cx="2343335" cy="4290614"/>
          </a:xfrm>
          <a:prstGeom prst="rect">
            <a:avLst/>
          </a:prstGeom>
        </p:spPr>
      </p:pic>
      <p:sp>
        <p:nvSpPr>
          <p:cNvPr id="9" name="Espace réservé du texte 2">
            <a:extLst>
              <a:ext uri="{FF2B5EF4-FFF2-40B4-BE49-F238E27FC236}">
                <a16:creationId xmlns:a16="http://schemas.microsoft.com/office/drawing/2014/main" id="{426AF31D-9749-4482-9C5A-4B26B43846C3}"/>
              </a:ext>
            </a:extLst>
          </p:cNvPr>
          <p:cNvSpPr>
            <a:spLocks noGrp="1"/>
          </p:cNvSpPr>
          <p:nvPr>
            <p:ph type="body" idx="10" hasCustomPrompt="1"/>
          </p:nvPr>
        </p:nvSpPr>
        <p:spPr>
          <a:xfrm>
            <a:off x="2699792" y="2852935"/>
            <a:ext cx="5904656" cy="1152129"/>
          </a:xfrm>
        </p:spPr>
        <p:txBody>
          <a:bodyPr anchor="ctr"/>
          <a:lstStyle>
            <a:lvl1pPr marL="0" indent="0">
              <a:buNone/>
              <a:defRPr sz="2800">
                <a:solidFill>
                  <a:schemeClr val="accent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a:t>Titre partie 1</a:t>
            </a:r>
          </a:p>
        </p:txBody>
      </p:sp>
    </p:spTree>
    <p:extLst>
      <p:ext uri="{BB962C8B-B14F-4D97-AF65-F5344CB8AC3E}">
        <p14:creationId xmlns:p14="http://schemas.microsoft.com/office/powerpoint/2010/main" val="3968912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parti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930174-126B-47FE-88CD-6696630FB07D}"/>
              </a:ext>
            </a:extLst>
          </p:cNvPr>
          <p:cNvSpPr/>
          <p:nvPr userDrawn="1"/>
        </p:nvSpPr>
        <p:spPr>
          <a:xfrm>
            <a:off x="0" y="5733255"/>
            <a:ext cx="9144000" cy="1156703"/>
          </a:xfrm>
          <a:prstGeom prst="rect">
            <a:avLst/>
          </a:prstGeom>
          <a:solidFill>
            <a:srgbClr val="E1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F85A03F-D5DE-44A9-B8ED-1C75DC507857}"/>
              </a:ext>
            </a:extLst>
          </p:cNvPr>
          <p:cNvSpPr/>
          <p:nvPr userDrawn="1"/>
        </p:nvSpPr>
        <p:spPr>
          <a:xfrm>
            <a:off x="0" y="0"/>
            <a:ext cx="9144000" cy="1156703"/>
          </a:xfrm>
          <a:prstGeom prst="rect">
            <a:avLst/>
          </a:prstGeom>
          <a:solidFill>
            <a:srgbClr val="E1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montagne, herbe, nature, coteau&#10;&#10;Description générée automatiquement">
            <a:extLst>
              <a:ext uri="{FF2B5EF4-FFF2-40B4-BE49-F238E27FC236}">
                <a16:creationId xmlns:a16="http://schemas.microsoft.com/office/drawing/2014/main" id="{07C1A2C5-D494-4411-BC6A-8BE7137CB8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99672"/>
            <a:ext cx="2343335" cy="4290614"/>
          </a:xfrm>
          <a:prstGeom prst="rect">
            <a:avLst/>
          </a:prstGeom>
        </p:spPr>
      </p:pic>
      <p:sp>
        <p:nvSpPr>
          <p:cNvPr id="9" name="Espace réservé du texte 2">
            <a:extLst>
              <a:ext uri="{FF2B5EF4-FFF2-40B4-BE49-F238E27FC236}">
                <a16:creationId xmlns:a16="http://schemas.microsoft.com/office/drawing/2014/main" id="{426AF31D-9749-4482-9C5A-4B26B43846C3}"/>
              </a:ext>
            </a:extLst>
          </p:cNvPr>
          <p:cNvSpPr>
            <a:spLocks noGrp="1"/>
          </p:cNvSpPr>
          <p:nvPr>
            <p:ph type="body" idx="10" hasCustomPrompt="1"/>
          </p:nvPr>
        </p:nvSpPr>
        <p:spPr>
          <a:xfrm>
            <a:off x="2699792" y="2852935"/>
            <a:ext cx="5904656" cy="1152129"/>
          </a:xfrm>
        </p:spPr>
        <p:txBody>
          <a:bodyPr anchor="ctr"/>
          <a:lstStyle>
            <a:lvl1pPr marL="0" indent="0">
              <a:buNone/>
              <a:defRPr sz="2800">
                <a:solidFill>
                  <a:schemeClr val="accent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a:t>Titre partie 2</a:t>
            </a:r>
          </a:p>
        </p:txBody>
      </p:sp>
    </p:spTree>
    <p:extLst>
      <p:ext uri="{BB962C8B-B14F-4D97-AF65-F5344CB8AC3E}">
        <p14:creationId xmlns:p14="http://schemas.microsoft.com/office/powerpoint/2010/main" val="2890987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parti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930174-126B-47FE-88CD-6696630FB07D}"/>
              </a:ext>
            </a:extLst>
          </p:cNvPr>
          <p:cNvSpPr/>
          <p:nvPr userDrawn="1"/>
        </p:nvSpPr>
        <p:spPr>
          <a:xfrm>
            <a:off x="0" y="5733255"/>
            <a:ext cx="9144000" cy="1156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F85A03F-D5DE-44A9-B8ED-1C75DC507857}"/>
              </a:ext>
            </a:extLst>
          </p:cNvPr>
          <p:cNvSpPr/>
          <p:nvPr userDrawn="1"/>
        </p:nvSpPr>
        <p:spPr>
          <a:xfrm>
            <a:off x="0" y="0"/>
            <a:ext cx="9144000" cy="1156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montagne, herbe, nature, coteau&#10;&#10;Description générée automatiquement">
            <a:extLst>
              <a:ext uri="{FF2B5EF4-FFF2-40B4-BE49-F238E27FC236}">
                <a16:creationId xmlns:a16="http://schemas.microsoft.com/office/drawing/2014/main" id="{07C1A2C5-D494-4411-BC6A-8BE7137CB8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99672"/>
            <a:ext cx="2343335" cy="4290614"/>
          </a:xfrm>
          <a:prstGeom prst="rect">
            <a:avLst/>
          </a:prstGeom>
        </p:spPr>
      </p:pic>
      <p:sp>
        <p:nvSpPr>
          <p:cNvPr id="9" name="Espace réservé du texte 2">
            <a:extLst>
              <a:ext uri="{FF2B5EF4-FFF2-40B4-BE49-F238E27FC236}">
                <a16:creationId xmlns:a16="http://schemas.microsoft.com/office/drawing/2014/main" id="{426AF31D-9749-4482-9C5A-4B26B43846C3}"/>
              </a:ext>
            </a:extLst>
          </p:cNvPr>
          <p:cNvSpPr>
            <a:spLocks noGrp="1"/>
          </p:cNvSpPr>
          <p:nvPr>
            <p:ph type="body" idx="10" hasCustomPrompt="1"/>
          </p:nvPr>
        </p:nvSpPr>
        <p:spPr>
          <a:xfrm>
            <a:off x="2699792" y="2852935"/>
            <a:ext cx="5904656" cy="1152129"/>
          </a:xfrm>
        </p:spPr>
        <p:txBody>
          <a:bodyPr anchor="ctr"/>
          <a:lstStyle>
            <a:lvl1pPr marL="0" indent="0">
              <a:buNone/>
              <a:defRPr sz="2800">
                <a:solidFill>
                  <a:schemeClr val="accent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a:t>Titre partie 3</a:t>
            </a:r>
          </a:p>
        </p:txBody>
      </p:sp>
    </p:spTree>
    <p:extLst>
      <p:ext uri="{BB962C8B-B14F-4D97-AF65-F5344CB8AC3E}">
        <p14:creationId xmlns:p14="http://schemas.microsoft.com/office/powerpoint/2010/main" val="2636261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partie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930174-126B-47FE-88CD-6696630FB07D}"/>
              </a:ext>
            </a:extLst>
          </p:cNvPr>
          <p:cNvSpPr/>
          <p:nvPr userDrawn="1"/>
        </p:nvSpPr>
        <p:spPr>
          <a:xfrm>
            <a:off x="0" y="5733255"/>
            <a:ext cx="9144000" cy="11567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F85A03F-D5DE-44A9-B8ED-1C75DC507857}"/>
              </a:ext>
            </a:extLst>
          </p:cNvPr>
          <p:cNvSpPr/>
          <p:nvPr userDrawn="1"/>
        </p:nvSpPr>
        <p:spPr>
          <a:xfrm>
            <a:off x="0" y="0"/>
            <a:ext cx="9144000" cy="11567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montagne, herbe, nature, coteau&#10;&#10;Description générée automatiquement">
            <a:extLst>
              <a:ext uri="{FF2B5EF4-FFF2-40B4-BE49-F238E27FC236}">
                <a16:creationId xmlns:a16="http://schemas.microsoft.com/office/drawing/2014/main" id="{07C1A2C5-D494-4411-BC6A-8BE7137CB8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99672"/>
            <a:ext cx="2343335" cy="4290614"/>
          </a:xfrm>
          <a:prstGeom prst="rect">
            <a:avLst/>
          </a:prstGeom>
        </p:spPr>
      </p:pic>
      <p:sp>
        <p:nvSpPr>
          <p:cNvPr id="9" name="Espace réservé du texte 2">
            <a:extLst>
              <a:ext uri="{FF2B5EF4-FFF2-40B4-BE49-F238E27FC236}">
                <a16:creationId xmlns:a16="http://schemas.microsoft.com/office/drawing/2014/main" id="{426AF31D-9749-4482-9C5A-4B26B43846C3}"/>
              </a:ext>
            </a:extLst>
          </p:cNvPr>
          <p:cNvSpPr>
            <a:spLocks noGrp="1"/>
          </p:cNvSpPr>
          <p:nvPr>
            <p:ph type="body" idx="10" hasCustomPrompt="1"/>
          </p:nvPr>
        </p:nvSpPr>
        <p:spPr>
          <a:xfrm>
            <a:off x="2699792" y="2852935"/>
            <a:ext cx="5904656" cy="1152129"/>
          </a:xfrm>
        </p:spPr>
        <p:txBody>
          <a:bodyPr anchor="ctr"/>
          <a:lstStyle>
            <a:lvl1pPr marL="0" indent="0">
              <a:buNone/>
              <a:defRPr sz="2800">
                <a:solidFill>
                  <a:schemeClr val="accent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a:t>Titre partie 4</a:t>
            </a:r>
          </a:p>
        </p:txBody>
      </p:sp>
    </p:spTree>
    <p:extLst>
      <p:ext uri="{BB962C8B-B14F-4D97-AF65-F5344CB8AC3E}">
        <p14:creationId xmlns:p14="http://schemas.microsoft.com/office/powerpoint/2010/main" val="2700156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partie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930174-126B-47FE-88CD-6696630FB07D}"/>
              </a:ext>
            </a:extLst>
          </p:cNvPr>
          <p:cNvSpPr/>
          <p:nvPr userDrawn="1"/>
        </p:nvSpPr>
        <p:spPr>
          <a:xfrm>
            <a:off x="0" y="5733255"/>
            <a:ext cx="9144000" cy="11567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F85A03F-D5DE-44A9-B8ED-1C75DC507857}"/>
              </a:ext>
            </a:extLst>
          </p:cNvPr>
          <p:cNvSpPr/>
          <p:nvPr userDrawn="1"/>
        </p:nvSpPr>
        <p:spPr>
          <a:xfrm>
            <a:off x="0" y="0"/>
            <a:ext cx="9144000" cy="11567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montagne, herbe, nature, coteau&#10;&#10;Description générée automatiquement">
            <a:extLst>
              <a:ext uri="{FF2B5EF4-FFF2-40B4-BE49-F238E27FC236}">
                <a16:creationId xmlns:a16="http://schemas.microsoft.com/office/drawing/2014/main" id="{07C1A2C5-D494-4411-BC6A-8BE7137CB8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99672"/>
            <a:ext cx="2343335" cy="4290614"/>
          </a:xfrm>
          <a:prstGeom prst="rect">
            <a:avLst/>
          </a:prstGeom>
        </p:spPr>
      </p:pic>
      <p:sp>
        <p:nvSpPr>
          <p:cNvPr id="9" name="Espace réservé du texte 2">
            <a:extLst>
              <a:ext uri="{FF2B5EF4-FFF2-40B4-BE49-F238E27FC236}">
                <a16:creationId xmlns:a16="http://schemas.microsoft.com/office/drawing/2014/main" id="{426AF31D-9749-4482-9C5A-4B26B43846C3}"/>
              </a:ext>
            </a:extLst>
          </p:cNvPr>
          <p:cNvSpPr>
            <a:spLocks noGrp="1"/>
          </p:cNvSpPr>
          <p:nvPr>
            <p:ph type="body" idx="10" hasCustomPrompt="1"/>
          </p:nvPr>
        </p:nvSpPr>
        <p:spPr>
          <a:xfrm>
            <a:off x="2699792" y="2852935"/>
            <a:ext cx="5904656" cy="1152129"/>
          </a:xfrm>
        </p:spPr>
        <p:txBody>
          <a:bodyPr anchor="ctr"/>
          <a:lstStyle>
            <a:lvl1pPr marL="0" indent="0">
              <a:buNone/>
              <a:defRPr sz="2800">
                <a:solidFill>
                  <a:schemeClr val="accent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a:t>Titre partie 5</a:t>
            </a:r>
          </a:p>
        </p:txBody>
      </p:sp>
    </p:spTree>
    <p:extLst>
      <p:ext uri="{BB962C8B-B14F-4D97-AF65-F5344CB8AC3E}">
        <p14:creationId xmlns:p14="http://schemas.microsoft.com/office/powerpoint/2010/main" val="1309037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chemeClr val="accent2"/>
                </a:solidFill>
              </a:defRPr>
            </a:lvl1pPr>
          </a:lstStyle>
          <a:p>
            <a:r>
              <a:rPr lang="fr-FR"/>
              <a:t>Modifiez le style du titre</a:t>
            </a:r>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189BED-FE74-4B7A-B9BB-DF91A8A86B00}"/>
              </a:ext>
            </a:extLst>
          </p:cNvPr>
          <p:cNvSpPr/>
          <p:nvPr userDrawn="1"/>
        </p:nvSpPr>
        <p:spPr>
          <a:xfrm>
            <a:off x="-4666" y="0"/>
            <a:ext cx="9144000" cy="1143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hasCustomPrompt="1"/>
          </p:nvPr>
        </p:nvSpPr>
        <p:spPr>
          <a:xfrm>
            <a:off x="457200" y="1772816"/>
            <a:ext cx="8229600" cy="4536405"/>
          </a:xfrm>
        </p:spPr>
        <p:txBody>
          <a:bodyPr/>
          <a:lstStyle>
            <a:lvl1pPr marL="342900" indent="-342900">
              <a:buClr>
                <a:srgbClr val="00847D"/>
              </a:buClr>
              <a:buSzPct val="120000"/>
              <a:buFont typeface="Arial" panose="020B0604020202020204" pitchFamily="34" charset="0"/>
              <a:buChar char="•"/>
              <a:defRPr sz="2000" b="0" i="0" baseline="0">
                <a:solidFill>
                  <a:schemeClr val="tx1"/>
                </a:solidFill>
              </a:defRPr>
            </a:lvl1pPr>
            <a:lvl2pPr>
              <a:buClr>
                <a:schemeClr val="accent2"/>
              </a:buClr>
              <a:defRPr baseline="0"/>
            </a:lvl2pPr>
            <a:lvl3pPr>
              <a:buClr>
                <a:schemeClr val="accent2"/>
              </a:buClr>
              <a:defRPr/>
            </a:lvl3pPr>
            <a:lvl4pPr>
              <a:buClr>
                <a:srgbClr val="00847D"/>
              </a:buClr>
              <a:defRPr/>
            </a:lvl4pPr>
            <a:lvl5pPr>
              <a:buClr>
                <a:srgbClr val="009CDD"/>
              </a:buClr>
              <a:defRPr/>
            </a:lvl5pPr>
          </a:lstStyle>
          <a:p>
            <a:pPr lvl="0"/>
            <a:r>
              <a:rPr lang="fr-FR" dirty="0"/>
              <a:t>Puce 1</a:t>
            </a:r>
          </a:p>
          <a:p>
            <a:pPr lvl="1"/>
            <a:r>
              <a:rPr lang="fr-FR" dirty="0"/>
              <a:t>Puce 2</a:t>
            </a:r>
          </a:p>
          <a:p>
            <a:pPr lvl="2"/>
            <a:r>
              <a:rPr lang="fr-FR" dirty="0"/>
              <a:t>Puce 3</a:t>
            </a:r>
          </a:p>
        </p:txBody>
      </p:sp>
      <p:sp>
        <p:nvSpPr>
          <p:cNvPr id="4" name="Titre 3"/>
          <p:cNvSpPr>
            <a:spLocks noGrp="1"/>
          </p:cNvSpPr>
          <p:nvPr>
            <p:ph type="title"/>
          </p:nvPr>
        </p:nvSpPr>
        <p:spPr>
          <a:xfrm>
            <a:off x="457200" y="0"/>
            <a:ext cx="8229600" cy="1143000"/>
          </a:xfrm>
        </p:spPr>
        <p:txBody>
          <a:bodyPr/>
          <a:lstStyle>
            <a:lvl1pPr>
              <a:defRPr baseline="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202540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et contenu">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1F974E-548C-41BC-970A-EC67F5688195}"/>
              </a:ext>
            </a:extLst>
          </p:cNvPr>
          <p:cNvSpPr/>
          <p:nvPr userDrawn="1"/>
        </p:nvSpPr>
        <p:spPr>
          <a:xfrm>
            <a:off x="0" y="0"/>
            <a:ext cx="9144000" cy="1156702"/>
          </a:xfrm>
          <a:prstGeom prst="rect">
            <a:avLst/>
          </a:prstGeom>
          <a:solidFill>
            <a:srgbClr val="E1B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E1B901"/>
              </a:highlight>
            </a:endParaRPr>
          </a:p>
        </p:txBody>
      </p:sp>
      <p:sp>
        <p:nvSpPr>
          <p:cNvPr id="3" name="Espace réservé du contenu 2"/>
          <p:cNvSpPr>
            <a:spLocks noGrp="1"/>
          </p:cNvSpPr>
          <p:nvPr>
            <p:ph idx="1" hasCustomPrompt="1"/>
          </p:nvPr>
        </p:nvSpPr>
        <p:spPr>
          <a:xfrm>
            <a:off x="457200" y="1772816"/>
            <a:ext cx="8229600" cy="4536405"/>
          </a:xfrm>
        </p:spPr>
        <p:txBody>
          <a:bodyPr/>
          <a:lstStyle>
            <a:lvl1pPr marL="365125" indent="-365125">
              <a:buClr>
                <a:schemeClr val="accent4"/>
              </a:buClr>
              <a:buSzPct val="120000"/>
              <a:buFont typeface="Arial" panose="020B0604020202020204" pitchFamily="34" charset="0"/>
              <a:buChar char="•"/>
              <a:defRPr sz="2000" b="0" i="0" baseline="0">
                <a:solidFill>
                  <a:schemeClr val="tx1"/>
                </a:solidFill>
              </a:defRPr>
            </a:lvl1pPr>
            <a:lvl2pPr>
              <a:buClr>
                <a:schemeClr val="accent4"/>
              </a:buClr>
              <a:defRPr/>
            </a:lvl2pPr>
            <a:lvl3pPr>
              <a:buClr>
                <a:schemeClr val="accent4"/>
              </a:buClr>
              <a:defRPr baseline="0"/>
            </a:lvl3pPr>
            <a:lvl4pPr>
              <a:buClr>
                <a:srgbClr val="00847D"/>
              </a:buClr>
              <a:defRPr/>
            </a:lvl4pPr>
            <a:lvl5pPr>
              <a:buClr>
                <a:srgbClr val="009CDD"/>
              </a:buClr>
              <a:defRPr/>
            </a:lvl5pPr>
          </a:lstStyle>
          <a:p>
            <a:pPr lvl="0"/>
            <a:r>
              <a:rPr lang="fr-FR" dirty="0"/>
              <a:t>Puce 1</a:t>
            </a:r>
          </a:p>
          <a:p>
            <a:pPr lvl="1"/>
            <a:r>
              <a:rPr lang="fr-FR" dirty="0"/>
              <a:t>Puce 2</a:t>
            </a:r>
          </a:p>
          <a:p>
            <a:pPr lvl="2"/>
            <a:r>
              <a:rPr lang="fr-FR" dirty="0"/>
              <a:t>Puce 3</a:t>
            </a:r>
          </a:p>
        </p:txBody>
      </p:sp>
      <p:sp>
        <p:nvSpPr>
          <p:cNvPr id="4" name="Titre 3"/>
          <p:cNvSpPr>
            <a:spLocks noGrp="1"/>
          </p:cNvSpPr>
          <p:nvPr>
            <p:ph type="title"/>
          </p:nvPr>
        </p:nvSpPr>
        <p:spPr>
          <a:xfrm>
            <a:off x="457200" y="0"/>
            <a:ext cx="8229600" cy="1143000"/>
          </a:xfrm>
        </p:spPr>
        <p:txBody>
          <a:bodyPr/>
          <a:lstStyle>
            <a:lvl1pPr>
              <a:defRPr baseline="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202868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re et contenu">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1F974E-548C-41BC-970A-EC67F5688195}"/>
              </a:ext>
            </a:extLst>
          </p:cNvPr>
          <p:cNvSpPr/>
          <p:nvPr userDrawn="1"/>
        </p:nvSpPr>
        <p:spPr>
          <a:xfrm>
            <a:off x="0" y="0"/>
            <a:ext cx="9144000" cy="1156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E1B901"/>
              </a:highlight>
            </a:endParaRPr>
          </a:p>
        </p:txBody>
      </p:sp>
      <p:sp>
        <p:nvSpPr>
          <p:cNvPr id="3" name="Espace réservé du contenu 2"/>
          <p:cNvSpPr>
            <a:spLocks noGrp="1"/>
          </p:cNvSpPr>
          <p:nvPr>
            <p:ph idx="1" hasCustomPrompt="1"/>
          </p:nvPr>
        </p:nvSpPr>
        <p:spPr>
          <a:xfrm>
            <a:off x="457200" y="1772816"/>
            <a:ext cx="8229600" cy="4536405"/>
          </a:xfrm>
        </p:spPr>
        <p:txBody>
          <a:bodyPr/>
          <a:lstStyle>
            <a:lvl1pPr marL="365125" indent="-365125">
              <a:buClr>
                <a:schemeClr val="tx2"/>
              </a:buClr>
              <a:buSzPct val="120000"/>
              <a:buFont typeface="Arial" panose="020B0604020202020204" pitchFamily="34" charset="0"/>
              <a:buChar char="•"/>
              <a:defRPr sz="2000" b="0" i="0" baseline="0">
                <a:solidFill>
                  <a:schemeClr val="tx1"/>
                </a:solidFill>
              </a:defRPr>
            </a:lvl1pPr>
            <a:lvl2pPr>
              <a:buClr>
                <a:schemeClr val="tx2"/>
              </a:buClr>
              <a:defRPr/>
            </a:lvl2pPr>
            <a:lvl3pPr>
              <a:buClr>
                <a:schemeClr val="tx2"/>
              </a:buClr>
              <a:defRPr baseline="0"/>
            </a:lvl3pPr>
            <a:lvl4pPr>
              <a:buClr>
                <a:srgbClr val="00847D"/>
              </a:buClr>
              <a:defRPr/>
            </a:lvl4pPr>
            <a:lvl5pPr>
              <a:buClr>
                <a:srgbClr val="009CDD"/>
              </a:buClr>
              <a:defRPr/>
            </a:lvl5pPr>
          </a:lstStyle>
          <a:p>
            <a:pPr lvl="0"/>
            <a:r>
              <a:rPr lang="fr-FR" dirty="0"/>
              <a:t>Puce 1</a:t>
            </a:r>
          </a:p>
          <a:p>
            <a:pPr lvl="1"/>
            <a:r>
              <a:rPr lang="fr-FR" dirty="0"/>
              <a:t>Puce 2</a:t>
            </a:r>
          </a:p>
          <a:p>
            <a:pPr lvl="2"/>
            <a:r>
              <a:rPr lang="fr-FR" dirty="0"/>
              <a:t>Puce 3</a:t>
            </a:r>
          </a:p>
        </p:txBody>
      </p:sp>
      <p:sp>
        <p:nvSpPr>
          <p:cNvPr id="4" name="Titre 3"/>
          <p:cNvSpPr>
            <a:spLocks noGrp="1"/>
          </p:cNvSpPr>
          <p:nvPr>
            <p:ph type="title"/>
          </p:nvPr>
        </p:nvSpPr>
        <p:spPr>
          <a:xfrm>
            <a:off x="457200" y="0"/>
            <a:ext cx="8229600" cy="1143000"/>
          </a:xfrm>
        </p:spPr>
        <p:txBody>
          <a:bodyPr/>
          <a:lstStyle>
            <a:lvl1pPr>
              <a:defRPr baseline="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232507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re et contenu">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1F974E-548C-41BC-970A-EC67F5688195}"/>
              </a:ext>
            </a:extLst>
          </p:cNvPr>
          <p:cNvSpPr/>
          <p:nvPr userDrawn="1"/>
        </p:nvSpPr>
        <p:spPr>
          <a:xfrm>
            <a:off x="0" y="0"/>
            <a:ext cx="9144000" cy="11567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E1B901"/>
              </a:highlight>
            </a:endParaRPr>
          </a:p>
        </p:txBody>
      </p:sp>
      <p:sp>
        <p:nvSpPr>
          <p:cNvPr id="3" name="Espace réservé du contenu 2"/>
          <p:cNvSpPr>
            <a:spLocks noGrp="1"/>
          </p:cNvSpPr>
          <p:nvPr>
            <p:ph idx="1" hasCustomPrompt="1"/>
          </p:nvPr>
        </p:nvSpPr>
        <p:spPr>
          <a:xfrm>
            <a:off x="457200" y="1772816"/>
            <a:ext cx="8229600" cy="4536405"/>
          </a:xfrm>
        </p:spPr>
        <p:txBody>
          <a:bodyPr/>
          <a:lstStyle>
            <a:lvl1pPr marL="342900" indent="-342900">
              <a:buClr>
                <a:schemeClr val="accent5"/>
              </a:buClr>
              <a:buSzPct val="120000"/>
              <a:buFont typeface="Arial" panose="020B0604020202020204" pitchFamily="34" charset="0"/>
              <a:buChar char="•"/>
              <a:defRPr sz="2000" b="0" i="0" baseline="0">
                <a:solidFill>
                  <a:schemeClr val="tx1"/>
                </a:solidFill>
              </a:defRPr>
            </a:lvl1pPr>
            <a:lvl2pPr marL="809625" indent="-285750">
              <a:buClr>
                <a:schemeClr val="accent5"/>
              </a:buClr>
              <a:buFont typeface="Courier New" panose="02070309020205020404" pitchFamily="49" charset="0"/>
              <a:buChar char="o"/>
              <a:defRPr/>
            </a:lvl2pPr>
            <a:lvl3pPr marL="1346200" marR="0" indent="-288925" algn="l" defTabSz="914400" rtl="0" eaLnBrk="1" fontAlgn="base" latinLnBrk="0" hangingPunct="1">
              <a:lnSpc>
                <a:spcPct val="100000"/>
              </a:lnSpc>
              <a:spcBef>
                <a:spcPct val="20000"/>
              </a:spcBef>
              <a:spcAft>
                <a:spcPct val="0"/>
              </a:spcAft>
              <a:buClr>
                <a:schemeClr val="accent5"/>
              </a:buClr>
              <a:buSzTx/>
              <a:buFont typeface="Wingdings" panose="05000000000000000000" pitchFamily="2" charset="2"/>
              <a:buChar char="§"/>
              <a:tabLst/>
              <a:defRPr/>
            </a:lvl3pPr>
            <a:lvl4pPr>
              <a:buClr>
                <a:srgbClr val="00847D"/>
              </a:buClr>
              <a:defRPr/>
            </a:lvl4pPr>
            <a:lvl5pPr>
              <a:buClr>
                <a:srgbClr val="009CDD"/>
              </a:buClr>
              <a:defRPr/>
            </a:lvl5pPr>
          </a:lstStyle>
          <a:p>
            <a:pPr lvl="0"/>
            <a:r>
              <a:rPr lang="fr-FR" dirty="0"/>
              <a:t>Puce 1</a:t>
            </a:r>
          </a:p>
          <a:p>
            <a:pPr lvl="1"/>
            <a:r>
              <a:rPr lang="fr-FR" dirty="0"/>
              <a:t>Puce 2</a:t>
            </a:r>
          </a:p>
          <a:p>
            <a:pPr lvl="2"/>
            <a:r>
              <a:rPr lang="fr-FR" dirty="0"/>
              <a:t>Puce 3</a:t>
            </a:r>
          </a:p>
        </p:txBody>
      </p:sp>
      <p:sp>
        <p:nvSpPr>
          <p:cNvPr id="4" name="Titre 3"/>
          <p:cNvSpPr>
            <a:spLocks noGrp="1"/>
          </p:cNvSpPr>
          <p:nvPr>
            <p:ph type="title"/>
          </p:nvPr>
        </p:nvSpPr>
        <p:spPr>
          <a:xfrm>
            <a:off x="457200" y="0"/>
            <a:ext cx="8229600" cy="1143000"/>
          </a:xfrm>
        </p:spPr>
        <p:txBody>
          <a:bodyPr/>
          <a:lstStyle>
            <a:lvl1pPr>
              <a:defRPr baseline="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30755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re et contenu">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189BED-FE74-4B7A-B9BB-DF91A8A86B00}"/>
              </a:ext>
            </a:extLst>
          </p:cNvPr>
          <p:cNvSpPr/>
          <p:nvPr userDrawn="1"/>
        </p:nvSpPr>
        <p:spPr>
          <a:xfrm>
            <a:off x="-4666" y="0"/>
            <a:ext cx="9144000" cy="1143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hasCustomPrompt="1"/>
          </p:nvPr>
        </p:nvSpPr>
        <p:spPr>
          <a:xfrm>
            <a:off x="457200" y="1772816"/>
            <a:ext cx="8229600" cy="4536405"/>
          </a:xfrm>
        </p:spPr>
        <p:txBody>
          <a:bodyPr/>
          <a:lstStyle>
            <a:lvl1pPr marL="365125" indent="-365125">
              <a:buClr>
                <a:schemeClr val="accent6"/>
              </a:buClr>
              <a:buSzPct val="120000"/>
              <a:buFont typeface="Arial" panose="020B0604020202020204" pitchFamily="34" charset="0"/>
              <a:buChar char="•"/>
              <a:defRPr sz="2000" b="0" i="0" baseline="0">
                <a:solidFill>
                  <a:schemeClr val="tx1"/>
                </a:solidFill>
              </a:defRPr>
            </a:lvl1pPr>
            <a:lvl2pPr>
              <a:buClr>
                <a:schemeClr val="accent6"/>
              </a:buClr>
              <a:defRPr/>
            </a:lvl2pPr>
            <a:lvl3pPr>
              <a:buClr>
                <a:schemeClr val="accent6"/>
              </a:buClr>
              <a:defRPr baseline="0"/>
            </a:lvl3pPr>
            <a:lvl4pPr>
              <a:buClr>
                <a:srgbClr val="00847D"/>
              </a:buClr>
              <a:defRPr/>
            </a:lvl4pPr>
            <a:lvl5pPr>
              <a:buClr>
                <a:srgbClr val="009CDD"/>
              </a:buClr>
              <a:defRPr/>
            </a:lvl5pPr>
          </a:lstStyle>
          <a:p>
            <a:pPr lvl="0"/>
            <a:r>
              <a:rPr lang="fr-FR" dirty="0"/>
              <a:t>Puce 1</a:t>
            </a:r>
          </a:p>
          <a:p>
            <a:pPr lvl="1"/>
            <a:r>
              <a:rPr lang="fr-FR" dirty="0"/>
              <a:t>Puce 2</a:t>
            </a:r>
          </a:p>
          <a:p>
            <a:pPr lvl="2"/>
            <a:r>
              <a:rPr lang="fr-FR" dirty="0"/>
              <a:t>Puce 3</a:t>
            </a:r>
          </a:p>
        </p:txBody>
      </p:sp>
      <p:sp>
        <p:nvSpPr>
          <p:cNvPr id="4" name="Titre 3"/>
          <p:cNvSpPr>
            <a:spLocks noGrp="1"/>
          </p:cNvSpPr>
          <p:nvPr>
            <p:ph type="title"/>
          </p:nvPr>
        </p:nvSpPr>
        <p:spPr>
          <a:xfrm>
            <a:off x="457200" y="0"/>
            <a:ext cx="8229600" cy="1143000"/>
          </a:xfrm>
        </p:spPr>
        <p:txBody>
          <a:bodyPr/>
          <a:lstStyle>
            <a:lvl1pPr>
              <a:defRPr baseline="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253994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ommaire- 2 parties">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585058-4D47-48AC-A07B-25CE032C0745}"/>
              </a:ext>
            </a:extLst>
          </p:cNvPr>
          <p:cNvSpPr/>
          <p:nvPr userDrawn="1"/>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Titre 3"/>
          <p:cNvSpPr>
            <a:spLocks noGrp="1"/>
          </p:cNvSpPr>
          <p:nvPr>
            <p:ph type="title" hasCustomPrompt="1"/>
          </p:nvPr>
        </p:nvSpPr>
        <p:spPr>
          <a:xfrm>
            <a:off x="468313" y="188913"/>
            <a:ext cx="8229600" cy="1143000"/>
          </a:xfrm>
        </p:spPr>
        <p:txBody>
          <a:bodyPr/>
          <a:lstStyle>
            <a:lvl1pPr>
              <a:defRPr>
                <a:solidFill>
                  <a:schemeClr val="accent4"/>
                </a:solidFill>
              </a:defRPr>
            </a:lvl1pPr>
          </a:lstStyle>
          <a:p>
            <a:r>
              <a:rPr lang="fr-FR" dirty="0"/>
              <a:t>MODIFIEZ LE TITRE</a:t>
            </a:r>
          </a:p>
        </p:txBody>
      </p:sp>
      <p:sp>
        <p:nvSpPr>
          <p:cNvPr id="37" name="Espace réservé du contenu 2"/>
          <p:cNvSpPr>
            <a:spLocks noGrp="1"/>
          </p:cNvSpPr>
          <p:nvPr>
            <p:ph idx="13" hasCustomPrompt="1"/>
          </p:nvPr>
        </p:nvSpPr>
        <p:spPr>
          <a:xfrm>
            <a:off x="2627784" y="2649829"/>
            <a:ext cx="6361297" cy="483486"/>
          </a:xfrm>
        </p:spPr>
        <p:txBody>
          <a:bodyPr/>
          <a:lstStyle>
            <a:lvl1pPr marL="0" indent="0">
              <a:buClr>
                <a:srgbClr val="00847D"/>
              </a:buClr>
              <a:buFont typeface="Arial" panose="020B0604020202020204" pitchFamily="34" charset="0"/>
              <a:buNone/>
              <a:defRPr sz="2000">
                <a:solidFill>
                  <a:schemeClr val="bg1"/>
                </a:solidFill>
              </a:defRPr>
            </a:lvl1pPr>
            <a:lvl2pPr>
              <a:buClr>
                <a:srgbClr val="009CDD"/>
              </a:buClr>
              <a:defRPr/>
            </a:lvl2pPr>
            <a:lvl3pPr>
              <a:buClr>
                <a:srgbClr val="384050"/>
              </a:buClr>
              <a:defRPr/>
            </a:lvl3pPr>
            <a:lvl4pPr>
              <a:buClr>
                <a:srgbClr val="00847D"/>
              </a:buClr>
              <a:defRPr/>
            </a:lvl4pPr>
            <a:lvl5pPr>
              <a:buClr>
                <a:srgbClr val="009CDD"/>
              </a:buClr>
              <a:defRPr/>
            </a:lvl5pPr>
          </a:lstStyle>
          <a:p>
            <a:pPr lvl="0"/>
            <a:r>
              <a:rPr lang="fr-FR" dirty="0"/>
              <a:t>Titre 1 Texte à modifier</a:t>
            </a:r>
          </a:p>
        </p:txBody>
      </p:sp>
      <p:sp>
        <p:nvSpPr>
          <p:cNvPr id="38" name="Espace réservé du contenu 2"/>
          <p:cNvSpPr>
            <a:spLocks noGrp="1"/>
          </p:cNvSpPr>
          <p:nvPr>
            <p:ph idx="12" hasCustomPrompt="1"/>
          </p:nvPr>
        </p:nvSpPr>
        <p:spPr>
          <a:xfrm>
            <a:off x="2627783" y="3745334"/>
            <a:ext cx="6361297" cy="483486"/>
          </a:xfrm>
        </p:spPr>
        <p:txBody>
          <a:bodyPr/>
          <a:lstStyle>
            <a:lvl1pPr marL="0" indent="0">
              <a:buClr>
                <a:srgbClr val="00847D"/>
              </a:buClr>
              <a:buFont typeface="Arial" panose="020B0604020202020204" pitchFamily="34" charset="0"/>
              <a:buNone/>
              <a:defRPr sz="2000">
                <a:solidFill>
                  <a:schemeClr val="bg1"/>
                </a:solidFill>
              </a:defRPr>
            </a:lvl1pPr>
            <a:lvl2pPr>
              <a:buClr>
                <a:srgbClr val="009CDD"/>
              </a:buClr>
              <a:defRPr/>
            </a:lvl2pPr>
            <a:lvl3pPr>
              <a:buClr>
                <a:srgbClr val="384050"/>
              </a:buClr>
              <a:defRPr/>
            </a:lvl3pPr>
            <a:lvl4pPr>
              <a:buClr>
                <a:srgbClr val="00847D"/>
              </a:buClr>
              <a:defRPr/>
            </a:lvl4pPr>
            <a:lvl5pPr>
              <a:buClr>
                <a:srgbClr val="009CDD"/>
              </a:buClr>
              <a:defRPr/>
            </a:lvl5pPr>
          </a:lstStyle>
          <a:p>
            <a:pPr lvl="0"/>
            <a:r>
              <a:rPr lang="fr-FR" dirty="0"/>
              <a:t>Titre 2 Texte à modifier</a:t>
            </a:r>
          </a:p>
        </p:txBody>
      </p:sp>
      <p:pic>
        <p:nvPicPr>
          <p:cNvPr id="3" name="Image 2" descr="Une image contenant montagne, ciel, nature, ignorant&#10;&#10;Description générée automatiquement">
            <a:extLst>
              <a:ext uri="{FF2B5EF4-FFF2-40B4-BE49-F238E27FC236}">
                <a16:creationId xmlns:a16="http://schemas.microsoft.com/office/drawing/2014/main" id="{8EA744DA-4CA9-C54B-9E02-623D5A8E28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680"/>
            <a:ext cx="2527300" cy="5549900"/>
          </a:xfrm>
          <a:prstGeom prst="rect">
            <a:avLst/>
          </a:prstGeom>
        </p:spPr>
      </p:pic>
    </p:spTree>
    <p:extLst>
      <p:ext uri="{BB962C8B-B14F-4D97-AF65-F5344CB8AC3E}">
        <p14:creationId xmlns:p14="http://schemas.microsoft.com/office/powerpoint/2010/main" val="6551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ommaire- 3 parties">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DBA1A7E-1B6D-40AD-9636-60D788E38C0C}"/>
              </a:ext>
            </a:extLst>
          </p:cNvPr>
          <p:cNvSpPr/>
          <p:nvPr userDrawn="1"/>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Espace réservé du contenu 2">
            <a:extLst>
              <a:ext uri="{FF2B5EF4-FFF2-40B4-BE49-F238E27FC236}">
                <a16:creationId xmlns:a16="http://schemas.microsoft.com/office/drawing/2014/main" id="{7DC75C71-15CC-4E6E-9F6C-8CC18A58C99C}"/>
              </a:ext>
            </a:extLst>
          </p:cNvPr>
          <p:cNvSpPr>
            <a:spLocks noGrp="1"/>
          </p:cNvSpPr>
          <p:nvPr>
            <p:ph idx="13" hasCustomPrompt="1"/>
          </p:nvPr>
        </p:nvSpPr>
        <p:spPr>
          <a:xfrm>
            <a:off x="2627784" y="2060848"/>
            <a:ext cx="6361297" cy="483486"/>
          </a:xfrm>
        </p:spPr>
        <p:txBody>
          <a:bodyPr/>
          <a:lstStyle>
            <a:lvl1pPr marL="0" indent="0">
              <a:buClr>
                <a:srgbClr val="00847D"/>
              </a:buClr>
              <a:buFont typeface="Arial" panose="020B0604020202020204" pitchFamily="34" charset="0"/>
              <a:buNone/>
              <a:defRPr sz="2000">
                <a:solidFill>
                  <a:schemeClr val="bg1"/>
                </a:solidFill>
              </a:defRPr>
            </a:lvl1pPr>
            <a:lvl2pPr>
              <a:buClr>
                <a:srgbClr val="009CDD"/>
              </a:buClr>
              <a:defRPr/>
            </a:lvl2pPr>
            <a:lvl3pPr>
              <a:buClr>
                <a:srgbClr val="384050"/>
              </a:buClr>
              <a:defRPr/>
            </a:lvl3pPr>
            <a:lvl4pPr>
              <a:buClr>
                <a:srgbClr val="00847D"/>
              </a:buClr>
              <a:defRPr/>
            </a:lvl4pPr>
            <a:lvl5pPr>
              <a:buClr>
                <a:srgbClr val="009CDD"/>
              </a:buClr>
              <a:defRPr/>
            </a:lvl5pPr>
          </a:lstStyle>
          <a:p>
            <a:pPr lvl="0"/>
            <a:r>
              <a:rPr lang="fr-FR" dirty="0"/>
              <a:t>Titre 1 Texte à modifier</a:t>
            </a:r>
          </a:p>
        </p:txBody>
      </p:sp>
      <p:sp>
        <p:nvSpPr>
          <p:cNvPr id="20" name="Espace réservé du contenu 2">
            <a:extLst>
              <a:ext uri="{FF2B5EF4-FFF2-40B4-BE49-F238E27FC236}">
                <a16:creationId xmlns:a16="http://schemas.microsoft.com/office/drawing/2014/main" id="{76E4FABF-460B-476E-90BB-690980CA383A}"/>
              </a:ext>
            </a:extLst>
          </p:cNvPr>
          <p:cNvSpPr>
            <a:spLocks noGrp="1"/>
          </p:cNvSpPr>
          <p:nvPr>
            <p:ph idx="12" hasCustomPrompt="1"/>
          </p:nvPr>
        </p:nvSpPr>
        <p:spPr>
          <a:xfrm>
            <a:off x="2750992" y="3145580"/>
            <a:ext cx="6361297" cy="483486"/>
          </a:xfrm>
        </p:spPr>
        <p:txBody>
          <a:bodyPr/>
          <a:lstStyle>
            <a:lvl1pPr marL="0" indent="0">
              <a:buClr>
                <a:srgbClr val="00847D"/>
              </a:buClr>
              <a:buFont typeface="Arial" panose="020B0604020202020204" pitchFamily="34" charset="0"/>
              <a:buNone/>
              <a:defRPr sz="2000">
                <a:solidFill>
                  <a:schemeClr val="bg1"/>
                </a:solidFill>
              </a:defRPr>
            </a:lvl1pPr>
            <a:lvl2pPr>
              <a:buClr>
                <a:srgbClr val="009CDD"/>
              </a:buClr>
              <a:defRPr/>
            </a:lvl2pPr>
            <a:lvl3pPr>
              <a:buClr>
                <a:srgbClr val="384050"/>
              </a:buClr>
              <a:defRPr/>
            </a:lvl3pPr>
            <a:lvl4pPr>
              <a:buClr>
                <a:srgbClr val="00847D"/>
              </a:buClr>
              <a:defRPr/>
            </a:lvl4pPr>
            <a:lvl5pPr>
              <a:buClr>
                <a:srgbClr val="009CDD"/>
              </a:buClr>
              <a:defRPr/>
            </a:lvl5pPr>
          </a:lstStyle>
          <a:p>
            <a:pPr lvl="0"/>
            <a:r>
              <a:rPr lang="fr-FR" dirty="0"/>
              <a:t>Titre 2 Texte à modifier</a:t>
            </a:r>
          </a:p>
        </p:txBody>
      </p:sp>
      <p:sp>
        <p:nvSpPr>
          <p:cNvPr id="23" name="Titre 3">
            <a:extLst>
              <a:ext uri="{FF2B5EF4-FFF2-40B4-BE49-F238E27FC236}">
                <a16:creationId xmlns:a16="http://schemas.microsoft.com/office/drawing/2014/main" id="{2676162A-32FA-47C7-8F12-BDF7953C05C3}"/>
              </a:ext>
            </a:extLst>
          </p:cNvPr>
          <p:cNvSpPr>
            <a:spLocks noGrp="1"/>
          </p:cNvSpPr>
          <p:nvPr>
            <p:ph type="title" hasCustomPrompt="1"/>
          </p:nvPr>
        </p:nvSpPr>
        <p:spPr>
          <a:xfrm>
            <a:off x="468313" y="188913"/>
            <a:ext cx="8229600" cy="1143000"/>
          </a:xfrm>
        </p:spPr>
        <p:txBody>
          <a:bodyPr/>
          <a:lstStyle>
            <a:lvl1pPr>
              <a:defRPr>
                <a:solidFill>
                  <a:schemeClr val="accent4"/>
                </a:solidFill>
              </a:defRPr>
            </a:lvl1pPr>
          </a:lstStyle>
          <a:p>
            <a:r>
              <a:rPr lang="fr-FR" dirty="0"/>
              <a:t>MODIFIEZ LE TITRE</a:t>
            </a:r>
          </a:p>
        </p:txBody>
      </p:sp>
      <p:sp>
        <p:nvSpPr>
          <p:cNvPr id="24" name="Espace réservé du contenu 2">
            <a:extLst>
              <a:ext uri="{FF2B5EF4-FFF2-40B4-BE49-F238E27FC236}">
                <a16:creationId xmlns:a16="http://schemas.microsoft.com/office/drawing/2014/main" id="{EC1F4E36-31B8-4DAD-A2AF-71047BC22BFC}"/>
              </a:ext>
            </a:extLst>
          </p:cNvPr>
          <p:cNvSpPr>
            <a:spLocks noGrp="1"/>
          </p:cNvSpPr>
          <p:nvPr>
            <p:ph idx="14" hasCustomPrompt="1"/>
          </p:nvPr>
        </p:nvSpPr>
        <p:spPr>
          <a:xfrm>
            <a:off x="2622848" y="4313667"/>
            <a:ext cx="6361297" cy="483486"/>
          </a:xfrm>
        </p:spPr>
        <p:txBody>
          <a:bodyPr/>
          <a:lstStyle>
            <a:lvl1pPr marL="0" indent="0">
              <a:buClr>
                <a:srgbClr val="00847D"/>
              </a:buClr>
              <a:buFont typeface="Arial" panose="020B0604020202020204" pitchFamily="34" charset="0"/>
              <a:buNone/>
              <a:defRPr sz="2000">
                <a:solidFill>
                  <a:schemeClr val="bg1"/>
                </a:solidFill>
              </a:defRPr>
            </a:lvl1pPr>
            <a:lvl2pPr>
              <a:buClr>
                <a:srgbClr val="009CDD"/>
              </a:buClr>
              <a:defRPr/>
            </a:lvl2pPr>
            <a:lvl3pPr>
              <a:buClr>
                <a:srgbClr val="384050"/>
              </a:buClr>
              <a:defRPr/>
            </a:lvl3pPr>
            <a:lvl4pPr>
              <a:buClr>
                <a:srgbClr val="00847D"/>
              </a:buClr>
              <a:defRPr/>
            </a:lvl4pPr>
            <a:lvl5pPr>
              <a:buClr>
                <a:srgbClr val="009CDD"/>
              </a:buClr>
              <a:defRPr/>
            </a:lvl5pPr>
          </a:lstStyle>
          <a:p>
            <a:pPr lvl="0"/>
            <a:r>
              <a:rPr lang="fr-FR" dirty="0"/>
              <a:t>Titre 3 Texte à modifier</a:t>
            </a:r>
          </a:p>
        </p:txBody>
      </p:sp>
      <p:pic>
        <p:nvPicPr>
          <p:cNvPr id="8" name="Image 7" descr="Une image contenant montagne, ciel, nature, ignorant&#10;&#10;Description générée automatiquement">
            <a:extLst>
              <a:ext uri="{FF2B5EF4-FFF2-40B4-BE49-F238E27FC236}">
                <a16:creationId xmlns:a16="http://schemas.microsoft.com/office/drawing/2014/main" id="{3765588A-8A0E-F44D-A36C-E342A3C99E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680"/>
            <a:ext cx="2527300" cy="5549900"/>
          </a:xfrm>
          <a:prstGeom prst="rect">
            <a:avLst/>
          </a:prstGeom>
        </p:spPr>
      </p:pic>
    </p:spTree>
    <p:extLst>
      <p:ext uri="{BB962C8B-B14F-4D97-AF65-F5344CB8AC3E}">
        <p14:creationId xmlns:p14="http://schemas.microsoft.com/office/powerpoint/2010/main" val="139206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ommaire- 4 parties">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38B8C56-B79D-4671-9FA2-A019C190D98C}"/>
              </a:ext>
            </a:extLst>
          </p:cNvPr>
          <p:cNvSpPr/>
          <p:nvPr userDrawn="1"/>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Espace réservé du contenu 2">
            <a:extLst>
              <a:ext uri="{FF2B5EF4-FFF2-40B4-BE49-F238E27FC236}">
                <a16:creationId xmlns:a16="http://schemas.microsoft.com/office/drawing/2014/main" id="{1DD17B2A-52A5-4198-8F4E-0101EE627AB8}"/>
              </a:ext>
            </a:extLst>
          </p:cNvPr>
          <p:cNvSpPr>
            <a:spLocks noGrp="1"/>
          </p:cNvSpPr>
          <p:nvPr>
            <p:ph idx="13" hasCustomPrompt="1"/>
          </p:nvPr>
        </p:nvSpPr>
        <p:spPr>
          <a:xfrm>
            <a:off x="2627784" y="2060848"/>
            <a:ext cx="6361297" cy="483486"/>
          </a:xfrm>
        </p:spPr>
        <p:txBody>
          <a:bodyPr/>
          <a:lstStyle>
            <a:lvl1pPr marL="0" indent="0">
              <a:buClr>
                <a:srgbClr val="00847D"/>
              </a:buClr>
              <a:buFont typeface="Arial" panose="020B0604020202020204" pitchFamily="34" charset="0"/>
              <a:buNone/>
              <a:defRPr sz="2000">
                <a:solidFill>
                  <a:schemeClr val="bg1"/>
                </a:solidFill>
              </a:defRPr>
            </a:lvl1pPr>
            <a:lvl2pPr>
              <a:buClr>
                <a:srgbClr val="009CDD"/>
              </a:buClr>
              <a:defRPr/>
            </a:lvl2pPr>
            <a:lvl3pPr>
              <a:buClr>
                <a:srgbClr val="384050"/>
              </a:buClr>
              <a:defRPr/>
            </a:lvl3pPr>
            <a:lvl4pPr>
              <a:buClr>
                <a:srgbClr val="00847D"/>
              </a:buClr>
              <a:defRPr/>
            </a:lvl4pPr>
            <a:lvl5pPr>
              <a:buClr>
                <a:srgbClr val="009CDD"/>
              </a:buClr>
              <a:defRPr/>
            </a:lvl5pPr>
          </a:lstStyle>
          <a:p>
            <a:pPr lvl="0"/>
            <a:r>
              <a:rPr lang="fr-FR" dirty="0"/>
              <a:t>Titre 1 Texte à modifier</a:t>
            </a:r>
          </a:p>
        </p:txBody>
      </p:sp>
      <p:sp>
        <p:nvSpPr>
          <p:cNvPr id="33" name="Espace réservé du contenu 2">
            <a:extLst>
              <a:ext uri="{FF2B5EF4-FFF2-40B4-BE49-F238E27FC236}">
                <a16:creationId xmlns:a16="http://schemas.microsoft.com/office/drawing/2014/main" id="{73561A31-A2A0-405B-9E28-568C44F4CAA2}"/>
              </a:ext>
            </a:extLst>
          </p:cNvPr>
          <p:cNvSpPr>
            <a:spLocks noGrp="1"/>
          </p:cNvSpPr>
          <p:nvPr>
            <p:ph idx="12" hasCustomPrompt="1"/>
          </p:nvPr>
        </p:nvSpPr>
        <p:spPr>
          <a:xfrm>
            <a:off x="2750992" y="3145580"/>
            <a:ext cx="6361297" cy="483486"/>
          </a:xfrm>
        </p:spPr>
        <p:txBody>
          <a:bodyPr/>
          <a:lstStyle>
            <a:lvl1pPr marL="0" indent="0">
              <a:buClr>
                <a:srgbClr val="00847D"/>
              </a:buClr>
              <a:buFont typeface="Arial" panose="020B0604020202020204" pitchFamily="34" charset="0"/>
              <a:buNone/>
              <a:defRPr sz="2000">
                <a:solidFill>
                  <a:schemeClr val="bg1"/>
                </a:solidFill>
              </a:defRPr>
            </a:lvl1pPr>
            <a:lvl2pPr>
              <a:buClr>
                <a:srgbClr val="009CDD"/>
              </a:buClr>
              <a:defRPr/>
            </a:lvl2pPr>
            <a:lvl3pPr>
              <a:buClr>
                <a:srgbClr val="384050"/>
              </a:buClr>
              <a:defRPr/>
            </a:lvl3pPr>
            <a:lvl4pPr>
              <a:buClr>
                <a:srgbClr val="00847D"/>
              </a:buClr>
              <a:defRPr/>
            </a:lvl4pPr>
            <a:lvl5pPr>
              <a:buClr>
                <a:srgbClr val="009CDD"/>
              </a:buClr>
              <a:defRPr/>
            </a:lvl5pPr>
          </a:lstStyle>
          <a:p>
            <a:pPr lvl="0"/>
            <a:r>
              <a:rPr lang="fr-FR" dirty="0"/>
              <a:t>Titre 2 Texte à modifier</a:t>
            </a:r>
          </a:p>
        </p:txBody>
      </p:sp>
      <p:sp>
        <p:nvSpPr>
          <p:cNvPr id="38" name="Titre 3">
            <a:extLst>
              <a:ext uri="{FF2B5EF4-FFF2-40B4-BE49-F238E27FC236}">
                <a16:creationId xmlns:a16="http://schemas.microsoft.com/office/drawing/2014/main" id="{B660C3B3-7460-421F-BD38-5EA575E9637D}"/>
              </a:ext>
            </a:extLst>
          </p:cNvPr>
          <p:cNvSpPr>
            <a:spLocks noGrp="1"/>
          </p:cNvSpPr>
          <p:nvPr>
            <p:ph type="title" hasCustomPrompt="1"/>
          </p:nvPr>
        </p:nvSpPr>
        <p:spPr>
          <a:xfrm>
            <a:off x="468313" y="188913"/>
            <a:ext cx="8229600" cy="1143000"/>
          </a:xfrm>
        </p:spPr>
        <p:txBody>
          <a:bodyPr/>
          <a:lstStyle>
            <a:lvl1pPr>
              <a:defRPr>
                <a:solidFill>
                  <a:schemeClr val="accent4"/>
                </a:solidFill>
              </a:defRPr>
            </a:lvl1pPr>
          </a:lstStyle>
          <a:p>
            <a:r>
              <a:rPr lang="fr-FR" dirty="0"/>
              <a:t>MODIFIEZ LE TITRE</a:t>
            </a:r>
          </a:p>
        </p:txBody>
      </p:sp>
      <p:sp>
        <p:nvSpPr>
          <p:cNvPr id="39" name="Espace réservé du contenu 2">
            <a:extLst>
              <a:ext uri="{FF2B5EF4-FFF2-40B4-BE49-F238E27FC236}">
                <a16:creationId xmlns:a16="http://schemas.microsoft.com/office/drawing/2014/main" id="{F1F1B973-305C-4DFD-AA24-465BCD51E0B2}"/>
              </a:ext>
            </a:extLst>
          </p:cNvPr>
          <p:cNvSpPr>
            <a:spLocks noGrp="1"/>
          </p:cNvSpPr>
          <p:nvPr>
            <p:ph idx="14" hasCustomPrompt="1"/>
          </p:nvPr>
        </p:nvSpPr>
        <p:spPr>
          <a:xfrm>
            <a:off x="2622848" y="4313667"/>
            <a:ext cx="6361297" cy="483486"/>
          </a:xfrm>
        </p:spPr>
        <p:txBody>
          <a:bodyPr/>
          <a:lstStyle>
            <a:lvl1pPr marL="0" indent="0">
              <a:buClr>
                <a:srgbClr val="00847D"/>
              </a:buClr>
              <a:buFont typeface="Arial" panose="020B0604020202020204" pitchFamily="34" charset="0"/>
              <a:buNone/>
              <a:defRPr sz="2000">
                <a:solidFill>
                  <a:schemeClr val="bg1"/>
                </a:solidFill>
              </a:defRPr>
            </a:lvl1pPr>
            <a:lvl2pPr>
              <a:buClr>
                <a:srgbClr val="009CDD"/>
              </a:buClr>
              <a:defRPr/>
            </a:lvl2pPr>
            <a:lvl3pPr>
              <a:buClr>
                <a:srgbClr val="384050"/>
              </a:buClr>
              <a:defRPr/>
            </a:lvl3pPr>
            <a:lvl4pPr>
              <a:buClr>
                <a:srgbClr val="00847D"/>
              </a:buClr>
              <a:defRPr/>
            </a:lvl4pPr>
            <a:lvl5pPr>
              <a:buClr>
                <a:srgbClr val="009CDD"/>
              </a:buClr>
              <a:defRPr/>
            </a:lvl5pPr>
          </a:lstStyle>
          <a:p>
            <a:pPr lvl="0"/>
            <a:r>
              <a:rPr lang="fr-FR" dirty="0"/>
              <a:t>Titre 3 Texte à modifier</a:t>
            </a:r>
          </a:p>
        </p:txBody>
      </p:sp>
      <p:sp>
        <p:nvSpPr>
          <p:cNvPr id="41" name="Espace réservé du contenu 2">
            <a:extLst>
              <a:ext uri="{FF2B5EF4-FFF2-40B4-BE49-F238E27FC236}">
                <a16:creationId xmlns:a16="http://schemas.microsoft.com/office/drawing/2014/main" id="{3BD0535C-6DB9-4DEC-853F-4408404243CA}"/>
              </a:ext>
            </a:extLst>
          </p:cNvPr>
          <p:cNvSpPr>
            <a:spLocks noGrp="1"/>
          </p:cNvSpPr>
          <p:nvPr>
            <p:ph idx="15" hasCustomPrompt="1"/>
          </p:nvPr>
        </p:nvSpPr>
        <p:spPr>
          <a:xfrm>
            <a:off x="2123728" y="5526088"/>
            <a:ext cx="6361297" cy="483486"/>
          </a:xfrm>
        </p:spPr>
        <p:txBody>
          <a:bodyPr/>
          <a:lstStyle>
            <a:lvl1pPr marL="0" indent="0">
              <a:buClr>
                <a:srgbClr val="00847D"/>
              </a:buClr>
              <a:buFont typeface="Arial" panose="020B0604020202020204" pitchFamily="34" charset="0"/>
              <a:buNone/>
              <a:defRPr sz="2000">
                <a:solidFill>
                  <a:schemeClr val="bg1"/>
                </a:solidFill>
              </a:defRPr>
            </a:lvl1pPr>
            <a:lvl2pPr>
              <a:buClr>
                <a:srgbClr val="009CDD"/>
              </a:buClr>
              <a:defRPr/>
            </a:lvl2pPr>
            <a:lvl3pPr>
              <a:buClr>
                <a:srgbClr val="384050"/>
              </a:buClr>
              <a:defRPr/>
            </a:lvl3pPr>
            <a:lvl4pPr>
              <a:buClr>
                <a:srgbClr val="00847D"/>
              </a:buClr>
              <a:defRPr/>
            </a:lvl4pPr>
            <a:lvl5pPr>
              <a:buClr>
                <a:srgbClr val="009CDD"/>
              </a:buClr>
              <a:defRPr/>
            </a:lvl5pPr>
          </a:lstStyle>
          <a:p>
            <a:pPr lvl="0"/>
            <a:r>
              <a:rPr lang="fr-FR" dirty="0"/>
              <a:t>Titre 4 Texte à modifier</a:t>
            </a:r>
          </a:p>
        </p:txBody>
      </p:sp>
      <p:pic>
        <p:nvPicPr>
          <p:cNvPr id="9" name="Image 8" descr="Une image contenant montagne, ciel, nature, ignorant&#10;&#10;Description générée automatiquement">
            <a:extLst>
              <a:ext uri="{FF2B5EF4-FFF2-40B4-BE49-F238E27FC236}">
                <a16:creationId xmlns:a16="http://schemas.microsoft.com/office/drawing/2014/main" id="{CE1EDAA7-5C0F-424C-B800-1489BB1E45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823" y="548680"/>
            <a:ext cx="2527300" cy="5549900"/>
          </a:xfrm>
          <a:prstGeom prst="rect">
            <a:avLst/>
          </a:prstGeom>
        </p:spPr>
      </p:pic>
    </p:spTree>
    <p:extLst>
      <p:ext uri="{BB962C8B-B14F-4D97-AF65-F5344CB8AC3E}">
        <p14:creationId xmlns:p14="http://schemas.microsoft.com/office/powerpoint/2010/main" val="406022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889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1027" name="Rectangle 3"/>
          <p:cNvSpPr>
            <a:spLocks noGrp="1" noChangeArrowheads="1"/>
          </p:cNvSpPr>
          <p:nvPr>
            <p:ph type="body" idx="1"/>
          </p:nvPr>
        </p:nvSpPr>
        <p:spPr bwMode="auto">
          <a:xfrm>
            <a:off x="468313" y="1412875"/>
            <a:ext cx="8229600" cy="4536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847D"/>
              </a:buClr>
              <a:buSzTx/>
              <a:buFont typeface="Arial" panose="020B0604020202020204" pitchFamily="34" charset="0"/>
              <a:buChar char="•"/>
              <a:tabLst/>
              <a:defRPr/>
            </a:pPr>
            <a:r>
              <a:rPr lang="fr-FR" dirty="0"/>
              <a:t>Cliquez pour modifier les styles du texte du masque</a:t>
            </a:r>
          </a:p>
          <a:p>
            <a:pPr lvl="1"/>
            <a:r>
              <a:rPr lang="fr-FR" dirty="0"/>
              <a:t>Puce 2</a:t>
            </a:r>
          </a:p>
          <a:p>
            <a:pPr lvl="2"/>
            <a:r>
              <a:rPr lang="fr-FR" dirty="0"/>
              <a:t>Puce 3</a:t>
            </a:r>
          </a:p>
          <a:p>
            <a:pPr lvl="0"/>
            <a:r>
              <a:rPr lang="fr-FR" dirty="0"/>
              <a:t>Texte sans puce</a:t>
            </a:r>
          </a:p>
        </p:txBody>
      </p:sp>
      <p:sp>
        <p:nvSpPr>
          <p:cNvPr id="3" name="ZoneTexte 2"/>
          <p:cNvSpPr txBox="1"/>
          <p:nvPr/>
        </p:nvSpPr>
        <p:spPr>
          <a:xfrm>
            <a:off x="8316416" y="6309320"/>
            <a:ext cx="504056" cy="307777"/>
          </a:xfrm>
          <a:prstGeom prst="rect">
            <a:avLst/>
          </a:prstGeom>
          <a:noFill/>
        </p:spPr>
        <p:txBody>
          <a:bodyPr wrap="square" rtlCol="0">
            <a:spAutoFit/>
          </a:bodyPr>
          <a:lstStyle/>
          <a:p>
            <a:fld id="{99794111-4406-49EE-A019-664F0188BBE7}" type="slidenum">
              <a:rPr lang="fr-FR" sz="1400" smtClean="0"/>
              <a:t>‹N°›</a:t>
            </a:fld>
            <a:endParaRPr lang="fr-FR" sz="1400" dirty="0"/>
          </a:p>
        </p:txBody>
      </p:sp>
      <p:pic>
        <p:nvPicPr>
          <p:cNvPr id="26" name="Image 6">
            <a:extLst>
              <a:ext uri="{FF2B5EF4-FFF2-40B4-BE49-F238E27FC236}">
                <a16:creationId xmlns:a16="http://schemas.microsoft.com/office/drawing/2014/main" id="{9A75236C-D79A-41F8-8CAE-7107C6E48B69}"/>
              </a:ext>
            </a:extLst>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23110" y="6092450"/>
            <a:ext cx="1084994" cy="7200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2910942" y="6092450"/>
            <a:ext cx="1368152" cy="6489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userDrawn="1"/>
        </p:nvSpPr>
        <p:spPr>
          <a:xfrm>
            <a:off x="3054958" y="6309320"/>
            <a:ext cx="1152128" cy="276999"/>
          </a:xfrm>
          <a:prstGeom prst="rect">
            <a:avLst/>
          </a:prstGeom>
          <a:noFill/>
        </p:spPr>
        <p:txBody>
          <a:bodyPr wrap="square" rtlCol="0">
            <a:spAutoFit/>
          </a:bodyPr>
          <a:lstStyle/>
          <a:p>
            <a:r>
              <a:rPr lang="fr-FR" sz="1200" dirty="0"/>
              <a:t>Logo projet € </a:t>
            </a:r>
          </a:p>
        </p:txBody>
      </p:sp>
      <p:pic>
        <p:nvPicPr>
          <p:cNvPr id="6" name="Image 5" descr="Une image contenant texte, signe, extérieur&#10;&#10;Description générée automatiquement">
            <a:extLst>
              <a:ext uri="{FF2B5EF4-FFF2-40B4-BE49-F238E27FC236}">
                <a16:creationId xmlns:a16="http://schemas.microsoft.com/office/drawing/2014/main" id="{1CB3A8F7-33AA-4123-8099-6314B55394E2}"/>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75349" y="6154403"/>
            <a:ext cx="1471497" cy="547594"/>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78" r:id="rId3"/>
    <p:sldLayoutId id="2147483687" r:id="rId4"/>
    <p:sldLayoutId id="2147483688" r:id="rId5"/>
    <p:sldLayoutId id="2147483679" r:id="rId6"/>
    <p:sldLayoutId id="2147483673" r:id="rId7"/>
    <p:sldLayoutId id="2147483675" r:id="rId8"/>
    <p:sldLayoutId id="2147483674" r:id="rId9"/>
    <p:sldLayoutId id="2147483672" r:id="rId10"/>
    <p:sldLayoutId id="2147483683" r:id="rId11"/>
    <p:sldLayoutId id="2147483682" r:id="rId12"/>
    <p:sldLayoutId id="2147483684" r:id="rId13"/>
    <p:sldLayoutId id="2147483685" r:id="rId14"/>
    <p:sldLayoutId id="2147483686" r:id="rId15"/>
    <p:sldLayoutId id="2147483656" r:id="rId16"/>
    <p:sldLayoutId id="2147483659" r:id="rId17"/>
  </p:sldLayoutIdLst>
  <p:hf sldNum="0" hdr="0" ftr="0" dt="0"/>
  <p:txStyles>
    <p:titleStyle>
      <a:lvl1pPr algn="ctr" rtl="0" eaLnBrk="1" fontAlgn="base" hangingPunct="1">
        <a:spcBef>
          <a:spcPct val="0"/>
        </a:spcBef>
        <a:spcAft>
          <a:spcPct val="0"/>
        </a:spcAft>
        <a:defRPr sz="3600">
          <a:solidFill>
            <a:srgbClr val="00847D"/>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0" marR="0" indent="0" algn="l" defTabSz="914400" rtl="0" eaLnBrk="1" fontAlgn="base" latinLnBrk="0" hangingPunct="1">
        <a:lnSpc>
          <a:spcPct val="100000"/>
        </a:lnSpc>
        <a:spcBef>
          <a:spcPct val="20000"/>
        </a:spcBef>
        <a:spcAft>
          <a:spcPct val="0"/>
        </a:spcAft>
        <a:buClr>
          <a:srgbClr val="00847D"/>
        </a:buClr>
        <a:buSzPct val="110000"/>
        <a:buFont typeface="Arial" panose="020B0604020202020204" pitchFamily="34" charset="0"/>
        <a:buNone/>
        <a:tabLst>
          <a:tab pos="538163" algn="l"/>
        </a:tabLst>
        <a:defRPr sz="2000">
          <a:solidFill>
            <a:schemeClr val="tx1"/>
          </a:solidFill>
          <a:latin typeface="+mn-lt"/>
          <a:ea typeface="+mn-ea"/>
          <a:cs typeface="+mn-cs"/>
        </a:defRPr>
      </a:lvl1pPr>
      <a:lvl2pPr marL="809625" indent="-285750" algn="l" rtl="0" eaLnBrk="1" fontAlgn="base" hangingPunct="1">
        <a:spcBef>
          <a:spcPct val="20000"/>
        </a:spcBef>
        <a:spcAft>
          <a:spcPct val="0"/>
        </a:spcAft>
        <a:buClr>
          <a:schemeClr val="accent2"/>
        </a:buClr>
        <a:buSzPct val="80000"/>
        <a:buFont typeface="Courier New" panose="02070309020205020404" pitchFamily="49" charset="0"/>
        <a:buChar char="o"/>
        <a:defRPr sz="2000">
          <a:solidFill>
            <a:schemeClr val="tx1"/>
          </a:solidFill>
          <a:latin typeface="+mn-lt"/>
        </a:defRPr>
      </a:lvl2pPr>
      <a:lvl3pPr marL="1250950" indent="-228600" algn="l" rtl="0" eaLnBrk="1" fontAlgn="base" hangingPunct="1">
        <a:spcBef>
          <a:spcPct val="20000"/>
        </a:spcBef>
        <a:spcAft>
          <a:spcPct val="0"/>
        </a:spcAft>
        <a:buClr>
          <a:schemeClr val="accent2"/>
        </a:buClr>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rgbClr val="E1B901"/>
        </a:buClr>
        <a:buChar char="•"/>
        <a:defRPr sz="1600">
          <a:solidFill>
            <a:schemeClr val="tx1"/>
          </a:solidFill>
          <a:latin typeface="+mn-lt"/>
        </a:defRPr>
      </a:lvl4pPr>
      <a:lvl5pPr marL="2057400" indent="-228600" algn="l" rtl="0" eaLnBrk="1" fontAlgn="base" hangingPunct="1">
        <a:spcBef>
          <a:spcPct val="20000"/>
        </a:spcBef>
        <a:spcAft>
          <a:spcPct val="0"/>
        </a:spcAft>
        <a:buClr>
          <a:srgbClr val="009CDD"/>
        </a:buClr>
        <a:buFont typeface="Wingdings" panose="05000000000000000000" pitchFamily="2" charset="2"/>
        <a:buChar char="ü"/>
        <a:defRPr sz="1500">
          <a:solidFill>
            <a:schemeClr val="tx1"/>
          </a:solidFill>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rogelio.bonilla@auvergnerhonealpes-ee.f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limaax.eu/fstp-open-cal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cid:part1.zFrndHOn.p2yvPv8Z@auvergnerhonealpes-ee.fr" TargetMode="External"/><Relationship Id="rId5" Type="http://schemas.openxmlformats.org/officeDocument/2006/relationships/image" Target="../media/image9.png"/><Relationship Id="rId4" Type="http://schemas.openxmlformats.org/officeDocument/2006/relationships/hyperlink" Target="https://www.climaax.eu/events/infoday-empowering-regions-for-climate-resili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5877272"/>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montagne, nature, extérieur, ignorant&#10;&#10;Description générée automatiquement">
            <a:extLst>
              <a:ext uri="{FF2B5EF4-FFF2-40B4-BE49-F238E27FC236}">
                <a16:creationId xmlns:a16="http://schemas.microsoft.com/office/drawing/2014/main" id="{915DE12F-1711-6B44-9556-1B48A7938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0" y="539631"/>
            <a:ext cx="2946400" cy="5740400"/>
          </a:xfrm>
          <a:prstGeom prst="rect">
            <a:avLst/>
          </a:prstGeom>
        </p:spPr>
      </p:pic>
      <p:sp>
        <p:nvSpPr>
          <p:cNvPr id="3" name="ZoneTexte 2"/>
          <p:cNvSpPr txBox="1"/>
          <p:nvPr/>
        </p:nvSpPr>
        <p:spPr>
          <a:xfrm>
            <a:off x="611560" y="1484784"/>
            <a:ext cx="5224016" cy="1384995"/>
          </a:xfrm>
          <a:prstGeom prst="rect">
            <a:avLst/>
          </a:prstGeom>
          <a:noFill/>
        </p:spPr>
        <p:txBody>
          <a:bodyPr wrap="square" rtlCol="0">
            <a:spAutoFit/>
          </a:bodyPr>
          <a:lstStyle/>
          <a:p>
            <a:pPr algn="ctr"/>
            <a:r>
              <a:rPr lang="fr-FR" sz="2800" dirty="0">
                <a:solidFill>
                  <a:srgbClr val="00847D"/>
                </a:solidFill>
              </a:rPr>
              <a:t>Aides financières dérivées de la mission adaptation au changement climatique </a:t>
            </a:r>
          </a:p>
        </p:txBody>
      </p:sp>
      <p:sp>
        <p:nvSpPr>
          <p:cNvPr id="13" name="Sous-titre 2"/>
          <p:cNvSpPr txBox="1">
            <a:spLocks/>
          </p:cNvSpPr>
          <p:nvPr/>
        </p:nvSpPr>
        <p:spPr bwMode="auto">
          <a:xfrm>
            <a:off x="271953" y="3950874"/>
            <a:ext cx="2715871"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
                <a:srgbClr val="00847D"/>
              </a:buClr>
              <a:buSzPct val="120000"/>
              <a:buFont typeface="Arial" panose="020B0604020202020204" pitchFamily="34" charset="0"/>
              <a:buChar char="•"/>
              <a:tabLst>
                <a:tab pos="538163" algn="l"/>
              </a:tabLst>
              <a:defRPr sz="2000" b="0" i="0" baseline="0">
                <a:solidFill>
                  <a:schemeClr val="tx1"/>
                </a:solidFill>
                <a:latin typeface="+mn-lt"/>
                <a:ea typeface="+mn-ea"/>
                <a:cs typeface="+mn-cs"/>
              </a:defRPr>
            </a:lvl1pPr>
            <a:lvl2pPr marL="809625" indent="-285750" algn="l" rtl="0" eaLnBrk="1" fontAlgn="base" hangingPunct="1">
              <a:spcBef>
                <a:spcPct val="20000"/>
              </a:spcBef>
              <a:spcAft>
                <a:spcPct val="0"/>
              </a:spcAft>
              <a:buClr>
                <a:schemeClr val="accent2"/>
              </a:buClr>
              <a:buSzPct val="80000"/>
              <a:buFont typeface="Courier New" panose="02070309020205020404" pitchFamily="49" charset="0"/>
              <a:buChar char="o"/>
              <a:defRPr sz="2000" baseline="0">
                <a:solidFill>
                  <a:schemeClr val="tx1"/>
                </a:solidFill>
                <a:latin typeface="+mn-lt"/>
              </a:defRPr>
            </a:lvl2pPr>
            <a:lvl3pPr marL="1250950" indent="-228600" algn="l" rtl="0" eaLnBrk="1" fontAlgn="base" hangingPunct="1">
              <a:spcBef>
                <a:spcPct val="20000"/>
              </a:spcBef>
              <a:spcAft>
                <a:spcPct val="0"/>
              </a:spcAft>
              <a:buClr>
                <a:schemeClr val="accent2"/>
              </a:buClr>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rgbClr val="00847D"/>
              </a:buClr>
              <a:buChar char="•"/>
              <a:defRPr sz="1600">
                <a:solidFill>
                  <a:schemeClr val="tx1"/>
                </a:solidFill>
                <a:latin typeface="+mn-lt"/>
              </a:defRPr>
            </a:lvl4pPr>
            <a:lvl5pPr marL="2057400" indent="-228600" algn="l" rtl="0" eaLnBrk="1" fontAlgn="base" hangingPunct="1">
              <a:spcBef>
                <a:spcPct val="20000"/>
              </a:spcBef>
              <a:spcAft>
                <a:spcPct val="0"/>
              </a:spcAft>
              <a:buClr>
                <a:srgbClr val="009CDD"/>
              </a:buClr>
              <a:buFont typeface="Wingdings" panose="05000000000000000000" pitchFamily="2" charset="2"/>
              <a:buChar char="ü"/>
              <a:defRPr sz="1500">
                <a:solidFill>
                  <a:schemeClr val="tx1"/>
                </a:solidFill>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buNone/>
            </a:pPr>
            <a:r>
              <a:rPr lang="fr-FR" kern="0" dirty="0">
                <a:solidFill>
                  <a:srgbClr val="384050"/>
                </a:solidFill>
              </a:rPr>
              <a:t>Décembre 2023</a:t>
            </a:r>
          </a:p>
          <a:p>
            <a:pPr marL="0" indent="0">
              <a:buNone/>
            </a:pPr>
            <a:endParaRPr lang="fr-FR" b="1" kern="0" dirty="0">
              <a:solidFill>
                <a:srgbClr val="00847D"/>
              </a:solidFill>
            </a:endParaRPr>
          </a:p>
          <a:p>
            <a:endParaRPr lang="fr-FR" kern="0" dirty="0">
              <a:solidFill>
                <a:srgbClr val="009CDD"/>
              </a:solidFill>
            </a:endParaRPr>
          </a:p>
        </p:txBody>
      </p:sp>
      <p:pic>
        <p:nvPicPr>
          <p:cNvPr id="20" name="Image 6">
            <a:extLst>
              <a:ext uri="{FF2B5EF4-FFF2-40B4-BE49-F238E27FC236}">
                <a16:creationId xmlns:a16="http://schemas.microsoft.com/office/drawing/2014/main" id="{9584E76D-0A31-5E43-A27D-6F692458AD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3145" y="6185460"/>
            <a:ext cx="868039" cy="57606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4">
            <a:extLst>
              <a:ext uri="{FF2B5EF4-FFF2-40B4-BE49-F238E27FC236}">
                <a16:creationId xmlns:a16="http://schemas.microsoft.com/office/drawing/2014/main" id="{1368535E-3F22-A741-94B5-DE78151AC378}"/>
              </a:ext>
            </a:extLst>
          </p:cNvPr>
          <p:cNvSpPr>
            <a:spLocks noChangeArrowheads="1"/>
          </p:cNvSpPr>
          <p:nvPr/>
        </p:nvSpPr>
        <p:spPr bwMode="auto">
          <a:xfrm>
            <a:off x="2123728" y="6015933"/>
            <a:ext cx="11876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1711325" algn="l"/>
                <a:tab pos="-1350963" algn="l"/>
                <a:tab pos="-1260475" algn="l"/>
              </a:tabLst>
              <a:defRPr>
                <a:solidFill>
                  <a:schemeClr val="tx1"/>
                </a:solidFill>
                <a:latin typeface="Arial" pitchFamily="34" charset="0"/>
                <a:cs typeface="Arial" pitchFamily="34" charset="0"/>
              </a:defRPr>
            </a:lvl1pPr>
            <a:lvl2pPr>
              <a:tabLst>
                <a:tab pos="-1711325" algn="l"/>
                <a:tab pos="-1350963" algn="l"/>
                <a:tab pos="-1260475" algn="l"/>
              </a:tabLst>
              <a:defRPr>
                <a:solidFill>
                  <a:schemeClr val="tx1"/>
                </a:solidFill>
                <a:latin typeface="Arial" pitchFamily="34" charset="0"/>
                <a:cs typeface="Arial" pitchFamily="34" charset="0"/>
              </a:defRPr>
            </a:lvl2pPr>
            <a:lvl3pPr>
              <a:tabLst>
                <a:tab pos="-1711325" algn="l"/>
                <a:tab pos="-1350963" algn="l"/>
                <a:tab pos="-1260475" algn="l"/>
              </a:tabLst>
              <a:defRPr>
                <a:solidFill>
                  <a:schemeClr val="tx1"/>
                </a:solidFill>
                <a:latin typeface="Arial" pitchFamily="34" charset="0"/>
                <a:cs typeface="Arial" pitchFamily="34" charset="0"/>
              </a:defRPr>
            </a:lvl3pPr>
            <a:lvl4pPr>
              <a:tabLst>
                <a:tab pos="-1711325" algn="l"/>
                <a:tab pos="-1350963" algn="l"/>
                <a:tab pos="-1260475" algn="l"/>
              </a:tabLst>
              <a:defRPr>
                <a:solidFill>
                  <a:schemeClr val="tx1"/>
                </a:solidFill>
                <a:latin typeface="Arial" pitchFamily="34" charset="0"/>
                <a:cs typeface="Arial" pitchFamily="34" charset="0"/>
              </a:defRPr>
            </a:lvl4pPr>
            <a:lvl5pPr>
              <a:tabLst>
                <a:tab pos="-1711325" algn="l"/>
                <a:tab pos="-1350963" algn="l"/>
                <a:tab pos="-1260475" algn="l"/>
              </a:tabLst>
              <a:defRPr>
                <a:solidFill>
                  <a:schemeClr val="tx1"/>
                </a:solidFill>
                <a:latin typeface="Arial" pitchFamily="34" charset="0"/>
                <a:cs typeface="Arial" pitchFamily="34" charset="0"/>
              </a:defRPr>
            </a:lvl5pPr>
            <a:lvl6pPr fontAlgn="base">
              <a:spcBef>
                <a:spcPct val="0"/>
              </a:spcBef>
              <a:spcAft>
                <a:spcPct val="0"/>
              </a:spcAft>
              <a:tabLst>
                <a:tab pos="-1711325" algn="l"/>
                <a:tab pos="-1350963" algn="l"/>
                <a:tab pos="-1260475" algn="l"/>
              </a:tabLst>
              <a:defRPr>
                <a:solidFill>
                  <a:schemeClr val="tx1"/>
                </a:solidFill>
                <a:latin typeface="Arial" pitchFamily="34" charset="0"/>
                <a:cs typeface="Arial" pitchFamily="34" charset="0"/>
              </a:defRPr>
            </a:lvl6pPr>
            <a:lvl7pPr fontAlgn="base">
              <a:spcBef>
                <a:spcPct val="0"/>
              </a:spcBef>
              <a:spcAft>
                <a:spcPct val="0"/>
              </a:spcAft>
              <a:tabLst>
                <a:tab pos="-1711325" algn="l"/>
                <a:tab pos="-1350963" algn="l"/>
                <a:tab pos="-1260475" algn="l"/>
              </a:tabLst>
              <a:defRPr>
                <a:solidFill>
                  <a:schemeClr val="tx1"/>
                </a:solidFill>
                <a:latin typeface="Arial" pitchFamily="34" charset="0"/>
                <a:cs typeface="Arial" pitchFamily="34" charset="0"/>
              </a:defRPr>
            </a:lvl7pPr>
            <a:lvl8pPr fontAlgn="base">
              <a:spcBef>
                <a:spcPct val="0"/>
              </a:spcBef>
              <a:spcAft>
                <a:spcPct val="0"/>
              </a:spcAft>
              <a:tabLst>
                <a:tab pos="-1711325" algn="l"/>
                <a:tab pos="-1350963" algn="l"/>
                <a:tab pos="-1260475" algn="l"/>
              </a:tabLst>
              <a:defRPr>
                <a:solidFill>
                  <a:schemeClr val="tx1"/>
                </a:solidFill>
                <a:latin typeface="Arial" pitchFamily="34" charset="0"/>
                <a:cs typeface="Arial" pitchFamily="34" charset="0"/>
              </a:defRPr>
            </a:lvl8pPr>
            <a:lvl9pPr fontAlgn="base">
              <a:spcBef>
                <a:spcPct val="0"/>
              </a:spcBef>
              <a:spcAft>
                <a:spcPct val="0"/>
              </a:spcAft>
              <a:tabLst>
                <a:tab pos="-1711325" algn="l"/>
                <a:tab pos="-1350963" algn="l"/>
                <a:tab pos="-1260475"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1711325" algn="l"/>
                <a:tab pos="-1350963" algn="l"/>
                <a:tab pos="-1260475" algn="l"/>
              </a:tabLst>
            </a:pPr>
            <a:r>
              <a:rPr kumimoji="0" lang="en-US" altLang="fr-FR" sz="900" b="0" i="0" u="none" strike="noStrike" cap="none" normalizeH="0" baseline="0" dirty="0">
                <a:ln>
                  <a:noFill/>
                </a:ln>
                <a:solidFill>
                  <a:srgbClr val="384050"/>
                </a:solidFill>
                <a:effectLst/>
                <a:latin typeface="Arial" pitchFamily="34" charset="0"/>
                <a:ea typeface="Times New Roman" pitchFamily="18" charset="0"/>
                <a:cs typeface="Times New Roman" pitchFamily="18" charset="0"/>
              </a:rPr>
              <a:t>Avec le soutien de :</a:t>
            </a:r>
            <a:endParaRPr kumimoji="0" lang="en-US" alt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22" name="Image 21">
            <a:extLst>
              <a:ext uri="{FF2B5EF4-FFF2-40B4-BE49-F238E27FC236}">
                <a16:creationId xmlns:a16="http://schemas.microsoft.com/office/drawing/2014/main" id="{2B0B25BF-3D67-4D4D-8CE4-3797FEB7C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8142" y="6131349"/>
            <a:ext cx="1282700" cy="698500"/>
          </a:xfrm>
          <a:prstGeom prst="rect">
            <a:avLst/>
          </a:prstGeom>
        </p:spPr>
      </p:pic>
      <p:pic>
        <p:nvPicPr>
          <p:cNvPr id="23" name="Image 22" descr="Une image contenant signe, extérieur, bouteille, assis&#10;&#10;Description générée automatiquement">
            <a:extLst>
              <a:ext uri="{FF2B5EF4-FFF2-40B4-BE49-F238E27FC236}">
                <a16:creationId xmlns:a16="http://schemas.microsoft.com/office/drawing/2014/main" id="{E742230D-DAAE-4043-9915-B23E8CE89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9349" y="6345269"/>
            <a:ext cx="1278555" cy="292241"/>
          </a:xfrm>
          <a:prstGeom prst="rect">
            <a:avLst/>
          </a:prstGeom>
        </p:spPr>
      </p:pic>
      <p:pic>
        <p:nvPicPr>
          <p:cNvPr id="24" name="Imag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6093296"/>
            <a:ext cx="1663057" cy="668226"/>
          </a:xfrm>
          <a:prstGeom prst="rect">
            <a:avLst/>
          </a:prstGeom>
        </p:spPr>
      </p:pic>
      <p:cxnSp>
        <p:nvCxnSpPr>
          <p:cNvPr id="27" name="Connecteur droit 26"/>
          <p:cNvCxnSpPr>
            <a:cxnSpLocks/>
          </p:cNvCxnSpPr>
          <p:nvPr/>
        </p:nvCxnSpPr>
        <p:spPr>
          <a:xfrm>
            <a:off x="271953" y="5945512"/>
            <a:ext cx="7398847" cy="0"/>
          </a:xfrm>
          <a:prstGeom prst="line">
            <a:avLst/>
          </a:prstGeom>
          <a:ln w="28575">
            <a:solidFill>
              <a:srgbClr val="0084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408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8965" y="764704"/>
            <a:ext cx="5301237" cy="1015663"/>
          </a:xfrm>
          <a:prstGeom prst="rect">
            <a:avLst/>
          </a:prstGeom>
          <a:noFill/>
        </p:spPr>
        <p:txBody>
          <a:bodyPr wrap="square" rtlCol="0">
            <a:spAutoFit/>
          </a:bodyPr>
          <a:lstStyle/>
          <a:p>
            <a:r>
              <a:rPr lang="fr-FR" sz="3600" dirty="0">
                <a:solidFill>
                  <a:schemeClr val="bg1"/>
                </a:solidFill>
                <a:highlight>
                  <a:srgbClr val="E1B901"/>
                </a:highlight>
              </a:rPr>
              <a:t>Merci de votre attention !</a:t>
            </a:r>
          </a:p>
          <a:p>
            <a:endParaRPr lang="fr-FR" sz="2400" dirty="0"/>
          </a:p>
        </p:txBody>
      </p:sp>
      <p:sp>
        <p:nvSpPr>
          <p:cNvPr id="6" name="ZoneTexte 5"/>
          <p:cNvSpPr txBox="1"/>
          <p:nvPr/>
        </p:nvSpPr>
        <p:spPr>
          <a:xfrm>
            <a:off x="395908" y="4296578"/>
            <a:ext cx="5328592" cy="1477328"/>
          </a:xfrm>
          <a:prstGeom prst="rect">
            <a:avLst/>
          </a:prstGeom>
          <a:noFill/>
        </p:spPr>
        <p:txBody>
          <a:bodyPr wrap="square" rtlCol="0">
            <a:spAutoFit/>
          </a:bodyPr>
          <a:lstStyle/>
          <a:p>
            <a:r>
              <a:rPr lang="fr-FR" b="1" i="1" u="sng" dirty="0"/>
              <a:t>Contact</a:t>
            </a:r>
            <a:r>
              <a:rPr lang="fr-FR" dirty="0"/>
              <a:t> : </a:t>
            </a:r>
            <a:r>
              <a:rPr lang="fr-FR" dirty="0" err="1"/>
              <a:t>Rogelio</a:t>
            </a:r>
            <a:r>
              <a:rPr lang="fr-FR" dirty="0"/>
              <a:t> </a:t>
            </a:r>
            <a:r>
              <a:rPr lang="fr-FR" dirty="0" err="1"/>
              <a:t>Bonilla</a:t>
            </a:r>
            <a:endParaRPr lang="fr-FR" dirty="0"/>
          </a:p>
          <a:p>
            <a:r>
              <a:rPr lang="fr-FR">
                <a:hlinkClick r:id="rId2"/>
              </a:rPr>
              <a:t>rogelio.bonilla@</a:t>
            </a:r>
            <a:r>
              <a:rPr lang="fr-FR" dirty="0">
                <a:hlinkClick r:id="rId2"/>
              </a:rPr>
              <a:t>auvergnerhonealpes-ee.fr</a:t>
            </a:r>
            <a:endParaRPr lang="fr-FR" dirty="0"/>
          </a:p>
          <a:p>
            <a:endParaRPr lang="fr-FR" dirty="0"/>
          </a:p>
          <a:p>
            <a:endParaRPr lang="fr-FR" dirty="0"/>
          </a:p>
          <a:p>
            <a:endParaRPr lang="fr-FR" dirty="0"/>
          </a:p>
        </p:txBody>
      </p:sp>
      <p:pic>
        <p:nvPicPr>
          <p:cNvPr id="4" name="Image 3" descr="Une image contenant montagne, nature, extérieur, ignorant&#10;&#10;Description générée automatiquement">
            <a:extLst>
              <a:ext uri="{FF2B5EF4-FFF2-40B4-BE49-F238E27FC236}">
                <a16:creationId xmlns:a16="http://schemas.microsoft.com/office/drawing/2014/main" id="{915DE12F-1711-6B44-9556-1B48A7938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00" y="539631"/>
            <a:ext cx="2946400" cy="5740400"/>
          </a:xfrm>
          <a:prstGeom prst="rect">
            <a:avLst/>
          </a:prstGeom>
        </p:spPr>
      </p:pic>
      <p:sp>
        <p:nvSpPr>
          <p:cNvPr id="2" name="Rectangle 1">
            <a:extLst>
              <a:ext uri="{FF2B5EF4-FFF2-40B4-BE49-F238E27FC236}">
                <a16:creationId xmlns:a16="http://schemas.microsoft.com/office/drawing/2014/main" id="{711060C1-AE64-7CFB-4DC5-1AC82CCE7996}"/>
              </a:ext>
            </a:extLst>
          </p:cNvPr>
          <p:cNvSpPr/>
          <p:nvPr/>
        </p:nvSpPr>
        <p:spPr>
          <a:xfrm>
            <a:off x="2915816" y="6021288"/>
            <a:ext cx="1368152" cy="7200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1853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EC3F9BE-4FE5-0940-A777-713671A852CD}"/>
              </a:ext>
            </a:extLst>
          </p:cNvPr>
          <p:cNvSpPr>
            <a:spLocks noGrp="1"/>
          </p:cNvSpPr>
          <p:nvPr>
            <p:ph idx="13"/>
          </p:nvPr>
        </p:nvSpPr>
        <p:spPr/>
        <p:txBody>
          <a:bodyPr/>
          <a:lstStyle/>
          <a:p>
            <a:r>
              <a:rPr lang="fr-FR" dirty="0"/>
              <a:t>1 - Mission adaptation au changement climatique </a:t>
            </a:r>
          </a:p>
        </p:txBody>
      </p:sp>
      <p:sp>
        <p:nvSpPr>
          <p:cNvPr id="5" name="Espace réservé du contenu 4">
            <a:extLst>
              <a:ext uri="{FF2B5EF4-FFF2-40B4-BE49-F238E27FC236}">
                <a16:creationId xmlns:a16="http://schemas.microsoft.com/office/drawing/2014/main" id="{D1E4CA5C-C800-1B4C-A80C-961E46D9B000}"/>
              </a:ext>
            </a:extLst>
          </p:cNvPr>
          <p:cNvSpPr>
            <a:spLocks noGrp="1"/>
          </p:cNvSpPr>
          <p:nvPr>
            <p:ph idx="17"/>
          </p:nvPr>
        </p:nvSpPr>
        <p:spPr/>
        <p:txBody>
          <a:bodyPr/>
          <a:lstStyle/>
          <a:p>
            <a:r>
              <a:rPr lang="fr-FR" dirty="0"/>
              <a:t>2 - CLIMAAX</a:t>
            </a:r>
          </a:p>
        </p:txBody>
      </p:sp>
      <p:sp>
        <p:nvSpPr>
          <p:cNvPr id="7" name="Titre 6">
            <a:extLst>
              <a:ext uri="{FF2B5EF4-FFF2-40B4-BE49-F238E27FC236}">
                <a16:creationId xmlns:a16="http://schemas.microsoft.com/office/drawing/2014/main" id="{35BC1A9F-78A6-F448-B029-60460B9CE3FB}"/>
              </a:ext>
            </a:extLst>
          </p:cNvPr>
          <p:cNvSpPr>
            <a:spLocks noGrp="1"/>
          </p:cNvSpPr>
          <p:nvPr>
            <p:ph type="title"/>
          </p:nvPr>
        </p:nvSpPr>
        <p:spPr/>
        <p:txBody>
          <a:bodyPr/>
          <a:lstStyle/>
          <a:p>
            <a:r>
              <a:rPr lang="fr-FR" dirty="0"/>
              <a:t>Opportunités de financement </a:t>
            </a:r>
          </a:p>
        </p:txBody>
      </p:sp>
    </p:spTree>
    <p:extLst>
      <p:ext uri="{BB962C8B-B14F-4D97-AF65-F5344CB8AC3E}">
        <p14:creationId xmlns:p14="http://schemas.microsoft.com/office/powerpoint/2010/main" val="360709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idx="10"/>
          </p:nvPr>
        </p:nvSpPr>
        <p:spPr/>
        <p:txBody>
          <a:bodyPr/>
          <a:lstStyle/>
          <a:p>
            <a:r>
              <a:rPr lang="fr-FR" dirty="0"/>
              <a:t>Mission adaptation au changement climatique et aux transformations sociétales </a:t>
            </a:r>
          </a:p>
        </p:txBody>
      </p:sp>
    </p:spTree>
    <p:extLst>
      <p:ext uri="{BB962C8B-B14F-4D97-AF65-F5344CB8AC3E}">
        <p14:creationId xmlns:p14="http://schemas.microsoft.com/office/powerpoint/2010/main" val="12118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340768"/>
            <a:ext cx="8229600" cy="4536405"/>
          </a:xfrm>
        </p:spPr>
        <p:txBody>
          <a:bodyPr/>
          <a:lstStyle/>
          <a:p>
            <a:pPr marL="0" indent="0">
              <a:buNone/>
            </a:pPr>
            <a:r>
              <a:rPr lang="fr-FR" dirty="0"/>
              <a:t>5 missions qui cherchent à relever des défis majeurs, dont, </a:t>
            </a:r>
            <a:r>
              <a:rPr lang="fr-FR" b="1" dirty="0"/>
              <a:t>l’adaptation au changement climatique </a:t>
            </a:r>
            <a:r>
              <a:rPr lang="fr-FR" dirty="0"/>
              <a:t>et la transformation sociétale</a:t>
            </a:r>
          </a:p>
          <a:p>
            <a:r>
              <a:rPr lang="fr-FR" dirty="0"/>
              <a:t>Des appels annuels publiés dans le programme de travail dédié (prochain 1</a:t>
            </a:r>
            <a:r>
              <a:rPr lang="fr-FR" baseline="30000" dirty="0"/>
              <a:t>er</a:t>
            </a:r>
            <a:r>
              <a:rPr lang="fr-FR" dirty="0"/>
              <a:t> trimestre 2024)</a:t>
            </a:r>
          </a:p>
          <a:p>
            <a:r>
              <a:rPr lang="fr-FR" dirty="0"/>
              <a:t>Urgence d’agir conformément à l’accord de Paris et la loi européenne sur le climat :</a:t>
            </a:r>
          </a:p>
          <a:p>
            <a:pPr lvl="1"/>
            <a:r>
              <a:rPr lang="fr-FR" dirty="0"/>
              <a:t>Une adaptation </a:t>
            </a:r>
            <a:r>
              <a:rPr lang="fr-FR" b="1" dirty="0"/>
              <a:t>plus intelligente </a:t>
            </a:r>
            <a:r>
              <a:rPr lang="fr-FR" dirty="0"/>
              <a:t>– améliorer les connaissances et gérer l’incertitude </a:t>
            </a:r>
          </a:p>
          <a:p>
            <a:pPr lvl="1"/>
            <a:r>
              <a:rPr lang="fr-FR" dirty="0"/>
              <a:t>Une adaptation </a:t>
            </a:r>
            <a:r>
              <a:rPr lang="fr-FR" b="1" dirty="0"/>
              <a:t>plus systémique</a:t>
            </a:r>
            <a:r>
              <a:rPr lang="fr-FR" dirty="0"/>
              <a:t> – soutenir l’élaboration des politiques à tous les niveaux et dans tous les secteurs</a:t>
            </a:r>
          </a:p>
          <a:p>
            <a:pPr lvl="1"/>
            <a:r>
              <a:rPr lang="fr-FR" dirty="0"/>
              <a:t>Une adaptation </a:t>
            </a:r>
            <a:r>
              <a:rPr lang="fr-FR" b="1" dirty="0"/>
              <a:t>plus rapide</a:t>
            </a:r>
            <a:r>
              <a:rPr lang="fr-FR" dirty="0"/>
              <a:t> – accélérer l’adaptation dans tous les domaines</a:t>
            </a:r>
          </a:p>
          <a:p>
            <a:pPr lvl="1"/>
            <a:r>
              <a:rPr lang="fr-FR" b="1" dirty="0"/>
              <a:t>Intensifier l’action internationale </a:t>
            </a:r>
            <a:r>
              <a:rPr lang="fr-FR" dirty="0"/>
              <a:t>en faveur de la résilience climatique </a:t>
            </a:r>
          </a:p>
        </p:txBody>
      </p:sp>
      <p:sp>
        <p:nvSpPr>
          <p:cNvPr id="3" name="Titre 2"/>
          <p:cNvSpPr>
            <a:spLocks noGrp="1"/>
          </p:cNvSpPr>
          <p:nvPr>
            <p:ph type="title"/>
          </p:nvPr>
        </p:nvSpPr>
        <p:spPr/>
        <p:txBody>
          <a:bodyPr/>
          <a:lstStyle/>
          <a:p>
            <a:r>
              <a:rPr lang="fr-FR" dirty="0"/>
              <a:t>Qu’est-ce qu’est une mission?</a:t>
            </a:r>
          </a:p>
        </p:txBody>
      </p:sp>
      <p:sp>
        <p:nvSpPr>
          <p:cNvPr id="4" name="Rectangle 3">
            <a:extLst>
              <a:ext uri="{FF2B5EF4-FFF2-40B4-BE49-F238E27FC236}">
                <a16:creationId xmlns:a16="http://schemas.microsoft.com/office/drawing/2014/main" id="{163F1869-CA95-135B-2791-54A6AC3C5E5B}"/>
              </a:ext>
            </a:extLst>
          </p:cNvPr>
          <p:cNvSpPr/>
          <p:nvPr/>
        </p:nvSpPr>
        <p:spPr>
          <a:xfrm>
            <a:off x="2915816" y="6021288"/>
            <a:ext cx="1368152" cy="7200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5325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C50F562-5300-5B4A-ACE7-598B1B7DF9A0}"/>
              </a:ext>
            </a:extLst>
          </p:cNvPr>
          <p:cNvSpPr>
            <a:spLocks noGrp="1"/>
          </p:cNvSpPr>
          <p:nvPr>
            <p:ph idx="1"/>
          </p:nvPr>
        </p:nvSpPr>
        <p:spPr/>
        <p:txBody>
          <a:bodyPr/>
          <a:lstStyle/>
          <a:p>
            <a:r>
              <a:rPr lang="fr-FR" dirty="0"/>
              <a:t>La mission Adaptation propose un certain nombre </a:t>
            </a:r>
            <a:r>
              <a:rPr lang="fr-FR" b="1" dirty="0"/>
              <a:t>d’aides et de services aux collectivités locales </a:t>
            </a:r>
            <a:r>
              <a:rPr lang="fr-FR" dirty="0"/>
              <a:t>dont vous pouvez bénéficier</a:t>
            </a:r>
          </a:p>
          <a:p>
            <a:r>
              <a:rPr lang="fr-FR" dirty="0"/>
              <a:t>Deux appels sont ouverts actuellement </a:t>
            </a:r>
          </a:p>
          <a:p>
            <a:pPr lvl="1"/>
            <a:r>
              <a:rPr lang="fr-FR" dirty="0"/>
              <a:t>Aides aux « régions* »/communautés dans leur analyse de risques liés au changement climatique </a:t>
            </a:r>
          </a:p>
          <a:p>
            <a:pPr lvl="1"/>
            <a:r>
              <a:rPr lang="fr-FR" dirty="0"/>
              <a:t>Aides aux « régions* »/communautés à identifier des solutions pour s’adapter et des financements possibles </a:t>
            </a:r>
          </a:p>
          <a:p>
            <a:pPr lvl="1"/>
            <a:endParaRPr lang="fr-FR" dirty="0"/>
          </a:p>
          <a:p>
            <a:pPr lvl="1"/>
            <a:endParaRPr lang="fr-FR" dirty="0"/>
          </a:p>
          <a:p>
            <a:pPr lvl="1"/>
            <a:endParaRPr lang="fr-FR" dirty="0"/>
          </a:p>
          <a:p>
            <a:pPr lvl="1"/>
            <a:endParaRPr lang="fr-FR" dirty="0"/>
          </a:p>
          <a:p>
            <a:pPr marL="523875" lvl="1" indent="0">
              <a:buNone/>
            </a:pPr>
            <a:r>
              <a:rPr lang="fr-FR" sz="1400" i="1" dirty="0"/>
              <a:t>*plus large que les régions administratives françaises, et cible aussi des départements, des villes…</a:t>
            </a:r>
          </a:p>
        </p:txBody>
      </p:sp>
      <p:sp>
        <p:nvSpPr>
          <p:cNvPr id="3" name="Titre 2">
            <a:extLst>
              <a:ext uri="{FF2B5EF4-FFF2-40B4-BE49-F238E27FC236}">
                <a16:creationId xmlns:a16="http://schemas.microsoft.com/office/drawing/2014/main" id="{C5B9B6DD-83BD-D44E-A770-5230962BA22C}"/>
              </a:ext>
            </a:extLst>
          </p:cNvPr>
          <p:cNvSpPr>
            <a:spLocks noGrp="1"/>
          </p:cNvSpPr>
          <p:nvPr>
            <p:ph type="title"/>
          </p:nvPr>
        </p:nvSpPr>
        <p:spPr/>
        <p:txBody>
          <a:bodyPr/>
          <a:lstStyle/>
          <a:p>
            <a:r>
              <a:rPr lang="fr-FR" dirty="0"/>
              <a:t>Comment bénéficier des missions</a:t>
            </a:r>
          </a:p>
        </p:txBody>
      </p:sp>
      <p:sp>
        <p:nvSpPr>
          <p:cNvPr id="4" name="Rectangle 3">
            <a:extLst>
              <a:ext uri="{FF2B5EF4-FFF2-40B4-BE49-F238E27FC236}">
                <a16:creationId xmlns:a16="http://schemas.microsoft.com/office/drawing/2014/main" id="{7693D4C1-4940-879B-22A2-7B76B0F9361A}"/>
              </a:ext>
            </a:extLst>
          </p:cNvPr>
          <p:cNvSpPr/>
          <p:nvPr/>
        </p:nvSpPr>
        <p:spPr>
          <a:xfrm>
            <a:off x="2915816" y="6021288"/>
            <a:ext cx="1368152" cy="7200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4453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709C8E3-6874-4A8C-8AEB-C56D80E17D8E}"/>
              </a:ext>
            </a:extLst>
          </p:cNvPr>
          <p:cNvSpPr>
            <a:spLocks noGrp="1"/>
          </p:cNvSpPr>
          <p:nvPr>
            <p:ph type="body" idx="10"/>
          </p:nvPr>
        </p:nvSpPr>
        <p:spPr/>
        <p:txBody>
          <a:bodyPr/>
          <a:lstStyle/>
          <a:p>
            <a:r>
              <a:rPr lang="fr-FR" dirty="0"/>
              <a:t>CLIMAAX</a:t>
            </a:r>
          </a:p>
        </p:txBody>
      </p:sp>
    </p:spTree>
    <p:extLst>
      <p:ext uri="{BB962C8B-B14F-4D97-AF65-F5344CB8AC3E}">
        <p14:creationId xmlns:p14="http://schemas.microsoft.com/office/powerpoint/2010/main" val="3609435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179512" y="1196752"/>
            <a:ext cx="8856984" cy="5112469"/>
          </a:xfrm>
        </p:spPr>
        <p:txBody>
          <a:bodyPr/>
          <a:lstStyle/>
          <a:p>
            <a:pPr marL="0" indent="0">
              <a:buNone/>
            </a:pPr>
            <a:r>
              <a:rPr lang="en-US" b="1" dirty="0">
                <a:solidFill>
                  <a:schemeClr val="accent4"/>
                </a:solidFill>
              </a:rPr>
              <a:t>Climate Risk and vulnerability assessment framework toolbox </a:t>
            </a:r>
          </a:p>
          <a:p>
            <a:r>
              <a:rPr lang="en-US" sz="1800" dirty="0">
                <a:latin typeface="Calibri" panose="020F0502020204030204" pitchFamily="34" charset="0"/>
              </a:rPr>
              <a:t>Appel à </a:t>
            </a:r>
            <a:r>
              <a:rPr lang="en-US" sz="1800" dirty="0" err="1">
                <a:latin typeface="Calibri" panose="020F0502020204030204" pitchFamily="34" charset="0"/>
              </a:rPr>
              <a:t>projets</a:t>
            </a:r>
            <a:r>
              <a:rPr lang="en-US" sz="1800" dirty="0">
                <a:latin typeface="Calibri" panose="020F0502020204030204" pitchFamily="34" charset="0"/>
              </a:rPr>
              <a:t> </a:t>
            </a:r>
            <a:r>
              <a:rPr lang="en-US" sz="1800" dirty="0" err="1">
                <a:latin typeface="Calibri" panose="020F0502020204030204" pitchFamily="34" charset="0"/>
              </a:rPr>
              <a:t>ouvert</a:t>
            </a:r>
            <a:r>
              <a:rPr lang="en-US" sz="1800" dirty="0">
                <a:latin typeface="Calibri" panose="020F0502020204030204" pitchFamily="34" charset="0"/>
              </a:rPr>
              <a:t> du 8 </a:t>
            </a:r>
            <a:r>
              <a:rPr lang="en-US" sz="1800" dirty="0" err="1">
                <a:latin typeface="Calibri" panose="020F0502020204030204" pitchFamily="34" charset="0"/>
              </a:rPr>
              <a:t>décembre</a:t>
            </a:r>
            <a:r>
              <a:rPr lang="en-US" sz="1800" dirty="0">
                <a:latin typeface="Calibri" panose="020F0502020204030204" pitchFamily="34" charset="0"/>
              </a:rPr>
              <a:t> 2023 – 8 mars 2024</a:t>
            </a:r>
          </a:p>
          <a:p>
            <a:r>
              <a:rPr lang="fr-FR" sz="1800" dirty="0">
                <a:effectLst/>
                <a:latin typeface="Calibri" panose="020F0502020204030204" pitchFamily="34" charset="0"/>
                <a:ea typeface="Times New Roman" panose="02020603050405020304" pitchFamily="18" charset="0"/>
              </a:rPr>
              <a:t>Soutien financier (jusqu’à </a:t>
            </a:r>
            <a:r>
              <a:rPr lang="fr-FR" sz="1800" b="1" dirty="0">
                <a:effectLst/>
                <a:latin typeface="Calibri" panose="020F0502020204030204" pitchFamily="34" charset="0"/>
                <a:ea typeface="Times New Roman" panose="02020603050405020304" pitchFamily="18" charset="0"/>
              </a:rPr>
              <a:t>300 000 euros par collectivité/projet</a:t>
            </a:r>
            <a:r>
              <a:rPr lang="fr-FR" sz="1800" dirty="0">
                <a:effectLst/>
                <a:latin typeface="Calibri" panose="020F0502020204030204" pitchFamily="34" charset="0"/>
                <a:ea typeface="Times New Roman" panose="02020603050405020304" pitchFamily="18" charset="0"/>
              </a:rPr>
              <a:t>), un service d’assistance dans l’utilisation de boites à outil pour l’évaluation des risques et un soutien technique pour mettre en œuvre le cadre méthodologique. (soutient à près de 60 projets). </a:t>
            </a:r>
          </a:p>
          <a:p>
            <a:endParaRPr lang="fr-FR" sz="1800" dirty="0">
              <a:effectLst/>
              <a:latin typeface="Calibri" panose="020F0502020204030204" pitchFamily="34" charset="0"/>
              <a:ea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rPr>
              <a:t>Le consortium lance le premier appel à candidatures pour sélectionner les régions et les communautés qui </a:t>
            </a:r>
            <a:r>
              <a:rPr lang="fr-FR" sz="1800" b="1" dirty="0">
                <a:effectLst/>
                <a:latin typeface="Calibri" panose="020F0502020204030204" pitchFamily="34" charset="0"/>
                <a:ea typeface="Times New Roman" panose="02020603050405020304" pitchFamily="18" charset="0"/>
              </a:rPr>
              <a:t>mettront en œuvre le cadre méthodologique CLIMAAX et la boîte à outils CRA pour réaliser leurs évaluations multirisques régionales et locales</a:t>
            </a:r>
            <a:r>
              <a:rPr lang="fr-FR" sz="1800" dirty="0">
                <a:effectLst/>
                <a:latin typeface="Calibri" panose="020F0502020204030204" pitchFamily="34" charset="0"/>
                <a:ea typeface="Times New Roman" panose="02020603050405020304" pitchFamily="18" charset="0"/>
              </a:rPr>
              <a:t>.</a:t>
            </a:r>
          </a:p>
          <a:p>
            <a:endParaRPr lang="fr-FR" sz="1800" dirty="0">
              <a:latin typeface="Calibri" panose="020F0502020204030204" pitchFamily="34" charset="0"/>
              <a:ea typeface="Times New Roman" panose="02020603050405020304" pitchFamily="18" charset="0"/>
              <a:cs typeface="NewsGoth BT"/>
            </a:endParaRPr>
          </a:p>
          <a:p>
            <a:r>
              <a:rPr lang="fr-FR" sz="1800" dirty="0">
                <a:effectLst/>
                <a:latin typeface="Calibri" panose="020F0502020204030204" pitchFamily="34" charset="0"/>
                <a:ea typeface="Times New Roman" panose="02020603050405020304" pitchFamily="18" charset="0"/>
                <a:cs typeface="NewsGoth BT"/>
              </a:rPr>
              <a:t>Aider les autorités locales et régionales et les communautés à mieux comprendre les risques climatiques auxquels elles sont exposées et leur donner les moyens d'agir. Aider les collectivités à évaluer leur expérience et leurs progrès en matière d'évaluation des risques liés au changement climatique. </a:t>
            </a:r>
            <a:endParaRPr lang="fr-FR" sz="1800" dirty="0">
              <a:effectLst/>
              <a:latin typeface="NewsGoth BT"/>
              <a:ea typeface="Times New Roman" panose="02020603050405020304" pitchFamily="18" charset="0"/>
              <a:cs typeface="NewsGoth BT"/>
            </a:endParaRPr>
          </a:p>
        </p:txBody>
      </p:sp>
      <p:sp>
        <p:nvSpPr>
          <p:cNvPr id="3" name="Titre 2"/>
          <p:cNvSpPr>
            <a:spLocks noGrp="1"/>
          </p:cNvSpPr>
          <p:nvPr>
            <p:ph type="title"/>
          </p:nvPr>
        </p:nvSpPr>
        <p:spPr/>
        <p:txBody>
          <a:bodyPr/>
          <a:lstStyle/>
          <a:p>
            <a:r>
              <a:rPr lang="fr-FR" dirty="0"/>
              <a:t>CLIMAAX [Horizon €]</a:t>
            </a:r>
          </a:p>
        </p:txBody>
      </p:sp>
      <p:sp>
        <p:nvSpPr>
          <p:cNvPr id="2" name="Rectangle 1">
            <a:extLst>
              <a:ext uri="{FF2B5EF4-FFF2-40B4-BE49-F238E27FC236}">
                <a16:creationId xmlns:a16="http://schemas.microsoft.com/office/drawing/2014/main" id="{0DFC0985-3F2C-24E6-3231-215A401005FA}"/>
              </a:ext>
            </a:extLst>
          </p:cNvPr>
          <p:cNvSpPr/>
          <p:nvPr/>
        </p:nvSpPr>
        <p:spPr>
          <a:xfrm>
            <a:off x="2915816" y="6021288"/>
            <a:ext cx="1368152" cy="7200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06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6CAF6A3-F9DD-635D-0DE9-CB26B456E9AF}"/>
              </a:ext>
            </a:extLst>
          </p:cNvPr>
          <p:cNvSpPr>
            <a:spLocks noGrp="1"/>
          </p:cNvSpPr>
          <p:nvPr>
            <p:ph idx="1"/>
          </p:nvPr>
        </p:nvSpPr>
        <p:spPr>
          <a:xfrm>
            <a:off x="323528" y="1340768"/>
            <a:ext cx="8496944" cy="4968453"/>
          </a:xfrm>
        </p:spPr>
        <p:txBody>
          <a:bodyPr/>
          <a:lstStyle/>
          <a:p>
            <a:pPr marL="0" indent="0">
              <a:buNone/>
            </a:pPr>
            <a:r>
              <a:rPr lang="fr-FR" b="1" dirty="0">
                <a:solidFill>
                  <a:schemeClr val="accent4"/>
                </a:solidFill>
              </a:rPr>
              <a:t>Eligibilité </a:t>
            </a:r>
            <a:endParaRPr lang="fr-FR" dirty="0">
              <a:solidFill>
                <a:srgbClr val="FF0000"/>
              </a:solidFill>
            </a:endParaRPr>
          </a:p>
          <a:p>
            <a:r>
              <a:rPr lang="fr-FR" sz="1800" dirty="0">
                <a:effectLst/>
                <a:latin typeface="Calibri" panose="020F0502020204030204" pitchFamily="34" charset="0"/>
                <a:ea typeface="Times New Roman" panose="02020603050405020304" pitchFamily="18" charset="0"/>
                <a:cs typeface="NewsGoth BT"/>
              </a:rPr>
              <a:t>organismes publics ayant pour mandat d'élaborer des évaluations des risques liés au climat et des plans de gestion des risques dans une région ou une communauté donnée. </a:t>
            </a:r>
          </a:p>
          <a:p>
            <a:r>
              <a:rPr lang="fr-FR" sz="1800" dirty="0">
                <a:effectLst/>
                <a:latin typeface="Calibri" panose="020F0502020204030204" pitchFamily="34" charset="0"/>
                <a:ea typeface="Times New Roman" panose="02020603050405020304" pitchFamily="18" charset="0"/>
                <a:cs typeface="NewsGoth BT"/>
              </a:rPr>
              <a:t>Des entités juridiques à but non lucratif représentant une communauté locale/régionale de personnes développant leurs activités dans des zones vulnérables aux impacts du changement climatique et confrontées à l'adaptation au changement climatique.</a:t>
            </a:r>
            <a:endParaRPr lang="fr-FR" sz="1800" dirty="0">
              <a:effectLst/>
              <a:latin typeface="NewsGoth BT"/>
              <a:ea typeface="Times New Roman" panose="02020603050405020304" pitchFamily="18" charset="0"/>
              <a:cs typeface="NewsGoth BT"/>
            </a:endParaRPr>
          </a:p>
          <a:p>
            <a:pPr marL="0" indent="0">
              <a:buNone/>
            </a:pPr>
            <a:endParaRPr lang="fr-FR" dirty="0">
              <a:solidFill>
                <a:srgbClr val="FF0000"/>
              </a:solidFill>
            </a:endParaRPr>
          </a:p>
          <a:p>
            <a:r>
              <a:rPr lang="fr-FR" sz="1800" b="1" dirty="0">
                <a:effectLst/>
                <a:latin typeface="Calibri" panose="020F0502020204030204" pitchFamily="34" charset="0"/>
                <a:ea typeface="Times New Roman" panose="02020603050405020304" pitchFamily="18" charset="0"/>
                <a:cs typeface="NewsGoth BT"/>
              </a:rPr>
              <a:t>Les</a:t>
            </a:r>
            <a:r>
              <a:rPr lang="fr-FR" sz="1800" dirty="0">
                <a:effectLst/>
                <a:latin typeface="Calibri" panose="020F0502020204030204" pitchFamily="34" charset="0"/>
                <a:ea typeface="Times New Roman" panose="02020603050405020304" pitchFamily="18" charset="0"/>
                <a:cs typeface="NewsGoth BT"/>
              </a:rPr>
              <a:t> </a:t>
            </a:r>
            <a:r>
              <a:rPr lang="fr-FR" sz="1800" b="1" dirty="0">
                <a:effectLst/>
                <a:latin typeface="Calibri" panose="020F0502020204030204" pitchFamily="34" charset="0"/>
                <a:ea typeface="Times New Roman" panose="02020603050405020304" pitchFamily="18" charset="0"/>
                <a:cs typeface="NewsGoth BT"/>
              </a:rPr>
              <a:t>propositions de projet</a:t>
            </a:r>
            <a:r>
              <a:rPr lang="fr-FR" sz="1800" dirty="0">
                <a:effectLst/>
                <a:latin typeface="Calibri" panose="020F0502020204030204" pitchFamily="34" charset="0"/>
                <a:ea typeface="Times New Roman" panose="02020603050405020304" pitchFamily="18" charset="0"/>
                <a:cs typeface="NewsGoth BT"/>
              </a:rPr>
              <a:t> doivent respecter la cohérence méthodologique (prise en compte des dangers, de l'exposition et de la vulnérabilité) ; utiliser des méthodes quantitatives avec des données pertinentes (observationnelles ou basées sur des modèles) ; prendre en compte de divers risques climatiques (dangers multiples) ; assurer la comparabilité entre les régions et les périodes pour une synthèse complète des risques climatiques.</a:t>
            </a:r>
            <a:endParaRPr lang="fr-FR" sz="1800" dirty="0">
              <a:effectLst/>
              <a:latin typeface="NewsGoth BT"/>
              <a:ea typeface="Times New Roman" panose="02020603050405020304" pitchFamily="18" charset="0"/>
              <a:cs typeface="NewsGoth BT"/>
            </a:endParaRPr>
          </a:p>
          <a:p>
            <a:endParaRPr lang="fr-FR" dirty="0"/>
          </a:p>
        </p:txBody>
      </p:sp>
      <p:sp>
        <p:nvSpPr>
          <p:cNvPr id="3" name="Titre 2">
            <a:extLst>
              <a:ext uri="{FF2B5EF4-FFF2-40B4-BE49-F238E27FC236}">
                <a16:creationId xmlns:a16="http://schemas.microsoft.com/office/drawing/2014/main" id="{4CD025FC-1428-BF01-972B-C58E1CB50C54}"/>
              </a:ext>
            </a:extLst>
          </p:cNvPr>
          <p:cNvSpPr>
            <a:spLocks noGrp="1"/>
          </p:cNvSpPr>
          <p:nvPr>
            <p:ph type="title"/>
          </p:nvPr>
        </p:nvSpPr>
        <p:spPr/>
        <p:txBody>
          <a:bodyPr/>
          <a:lstStyle/>
          <a:p>
            <a:r>
              <a:rPr lang="fr-FR" dirty="0"/>
              <a:t>CLIMAAX [Horizon €]</a:t>
            </a:r>
          </a:p>
        </p:txBody>
      </p:sp>
      <p:sp>
        <p:nvSpPr>
          <p:cNvPr id="4" name="Rectangle 3">
            <a:extLst>
              <a:ext uri="{FF2B5EF4-FFF2-40B4-BE49-F238E27FC236}">
                <a16:creationId xmlns:a16="http://schemas.microsoft.com/office/drawing/2014/main" id="{F31AC8BF-9178-307B-1CCD-9EF5933A7552}"/>
              </a:ext>
            </a:extLst>
          </p:cNvPr>
          <p:cNvSpPr/>
          <p:nvPr/>
        </p:nvSpPr>
        <p:spPr>
          <a:xfrm>
            <a:off x="2915816" y="6021288"/>
            <a:ext cx="1368152" cy="7200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9815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6CAF6A3-F9DD-635D-0DE9-CB26B456E9AF}"/>
              </a:ext>
            </a:extLst>
          </p:cNvPr>
          <p:cNvSpPr>
            <a:spLocks noGrp="1"/>
          </p:cNvSpPr>
          <p:nvPr>
            <p:ph idx="1"/>
          </p:nvPr>
        </p:nvSpPr>
        <p:spPr>
          <a:xfrm>
            <a:off x="323528" y="1340768"/>
            <a:ext cx="8496944" cy="4968453"/>
          </a:xfrm>
        </p:spPr>
        <p:txBody>
          <a:bodyPr/>
          <a:lstStyle/>
          <a:p>
            <a:r>
              <a:rPr lang="fr-FR" dirty="0"/>
              <a:t>Site de l’appel : </a:t>
            </a:r>
            <a:r>
              <a:rPr lang="fr-FR" dirty="0">
                <a:hlinkClick r:id="rId3"/>
              </a:rPr>
              <a:t>https://www.climaax.eu/fstp-open-call/</a:t>
            </a:r>
            <a:endParaRPr lang="fr-FR" dirty="0"/>
          </a:p>
          <a:p>
            <a:r>
              <a:rPr lang="fr-FR" dirty="0"/>
              <a:t>Un deuxième appel aura lieu en avril mai ; avec un champs d’action plus restreint. </a:t>
            </a:r>
          </a:p>
          <a:p>
            <a:r>
              <a:rPr lang="fr-FR" dirty="0">
                <a:hlinkClick r:id="rId4"/>
              </a:rPr>
              <a:t>Replay</a:t>
            </a:r>
            <a:r>
              <a:rPr lang="fr-FR" dirty="0"/>
              <a:t> session d’information</a:t>
            </a:r>
          </a:p>
          <a:p>
            <a:r>
              <a:rPr lang="fr-FR" dirty="0"/>
              <a:t>Approche attendue : </a:t>
            </a:r>
          </a:p>
          <a:p>
            <a:endParaRPr lang="fr-FR" dirty="0"/>
          </a:p>
        </p:txBody>
      </p:sp>
      <p:sp>
        <p:nvSpPr>
          <p:cNvPr id="3" name="Titre 2">
            <a:extLst>
              <a:ext uri="{FF2B5EF4-FFF2-40B4-BE49-F238E27FC236}">
                <a16:creationId xmlns:a16="http://schemas.microsoft.com/office/drawing/2014/main" id="{4CD025FC-1428-BF01-972B-C58E1CB50C54}"/>
              </a:ext>
            </a:extLst>
          </p:cNvPr>
          <p:cNvSpPr>
            <a:spLocks noGrp="1"/>
          </p:cNvSpPr>
          <p:nvPr>
            <p:ph type="title"/>
          </p:nvPr>
        </p:nvSpPr>
        <p:spPr/>
        <p:txBody>
          <a:bodyPr/>
          <a:lstStyle/>
          <a:p>
            <a:r>
              <a:rPr lang="fr-FR" dirty="0"/>
              <a:t>CLIMAAX [Horizon €]</a:t>
            </a:r>
          </a:p>
        </p:txBody>
      </p:sp>
      <p:pic>
        <p:nvPicPr>
          <p:cNvPr id="5" name="Image 4">
            <a:extLst>
              <a:ext uri="{FF2B5EF4-FFF2-40B4-BE49-F238E27FC236}">
                <a16:creationId xmlns:a16="http://schemas.microsoft.com/office/drawing/2014/main" id="{E0FB3115-9132-7E5F-87BE-B42256D4C7E8}"/>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922827" y="3194127"/>
            <a:ext cx="4593389" cy="2629393"/>
          </a:xfrm>
          <a:prstGeom prst="rect">
            <a:avLst/>
          </a:prstGeom>
          <a:noFill/>
          <a:ln>
            <a:noFill/>
          </a:ln>
        </p:spPr>
      </p:pic>
      <p:sp>
        <p:nvSpPr>
          <p:cNvPr id="6" name="Rectangle 5">
            <a:extLst>
              <a:ext uri="{FF2B5EF4-FFF2-40B4-BE49-F238E27FC236}">
                <a16:creationId xmlns:a16="http://schemas.microsoft.com/office/drawing/2014/main" id="{C2861091-0C3C-7C44-9D11-0690970ADDDB}"/>
              </a:ext>
            </a:extLst>
          </p:cNvPr>
          <p:cNvSpPr/>
          <p:nvPr/>
        </p:nvSpPr>
        <p:spPr>
          <a:xfrm>
            <a:off x="2915816" y="6021288"/>
            <a:ext cx="1368152" cy="7200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55239073"/>
      </p:ext>
    </p:extLst>
  </p:cSld>
  <p:clrMapOvr>
    <a:masterClrMapping/>
  </p:clrMapOvr>
</p:sld>
</file>

<file path=ppt/theme/theme1.xml><?xml version="1.0" encoding="utf-8"?>
<a:theme xmlns:a="http://schemas.openxmlformats.org/drawingml/2006/main" name="Modele_Presentation_2021">
  <a:themeElements>
    <a:clrScheme name="AURA-EE Couleurs principales et secondaires">
      <a:dk1>
        <a:sysClr val="windowText" lastClr="000000"/>
      </a:dk1>
      <a:lt1>
        <a:sysClr val="window" lastClr="FFFFFF"/>
      </a:lt1>
      <a:dk2>
        <a:srgbClr val="004D91"/>
      </a:dk2>
      <a:lt2>
        <a:srgbClr val="828586"/>
      </a:lt2>
      <a:accent1>
        <a:srgbClr val="009CDD"/>
      </a:accent1>
      <a:accent2>
        <a:srgbClr val="007F7A"/>
      </a:accent2>
      <a:accent3>
        <a:srgbClr val="384050"/>
      </a:accent3>
      <a:accent4>
        <a:srgbClr val="E1B901"/>
      </a:accent4>
      <a:accent5>
        <a:srgbClr val="E85444"/>
      </a:accent5>
      <a:accent6>
        <a:srgbClr val="913589"/>
      </a:accent6>
      <a:hlink>
        <a:srgbClr val="009CDD"/>
      </a:hlink>
      <a:folHlink>
        <a:srgbClr val="007F7A"/>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le_Presentation_Projet Européen_2021.potx" id="{FB8605DE-80BD-4B51-B15B-009F727BB7F0}" vid="{F461B2F1-82E7-43F5-8A24-08658E6C2AC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Modele_Presentation_Projet Européen_2021</Template>
  <TotalTime>2950</TotalTime>
  <Words>769</Words>
  <Application>Microsoft Office PowerPoint</Application>
  <PresentationFormat>Affichage à l'écran (4:3)</PresentationFormat>
  <Paragraphs>57</Paragraphs>
  <Slides>10</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Arial</vt:lpstr>
      <vt:lpstr>Calibri</vt:lpstr>
      <vt:lpstr>Courier New</vt:lpstr>
      <vt:lpstr>NewsGoth BT</vt:lpstr>
      <vt:lpstr>Wingdings</vt:lpstr>
      <vt:lpstr>Modele_Presentation_2021</vt:lpstr>
      <vt:lpstr>Présentation PowerPoint</vt:lpstr>
      <vt:lpstr>Opportunités de financement </vt:lpstr>
      <vt:lpstr>Présentation PowerPoint</vt:lpstr>
      <vt:lpstr>Qu’est-ce qu’est une mission?</vt:lpstr>
      <vt:lpstr>Comment bénéficier des missions</vt:lpstr>
      <vt:lpstr>Présentation PowerPoint</vt:lpstr>
      <vt:lpstr>CLIMAAX [Horizon €]</vt:lpstr>
      <vt:lpstr>CLIMAAX [Horizon €]</vt:lpstr>
      <vt:lpstr>CLIMAAX [Horizon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Rogelio Bonilla</dc:creator>
  <cp:lastModifiedBy>Vianney Chretien</cp:lastModifiedBy>
  <cp:revision>9</cp:revision>
  <cp:lastPrinted>2021-09-03T09:51:21Z</cp:lastPrinted>
  <dcterms:created xsi:type="dcterms:W3CDTF">2023-12-05T14:33:52Z</dcterms:created>
  <dcterms:modified xsi:type="dcterms:W3CDTF">2023-12-19T08:57:00Z</dcterms:modified>
</cp:coreProperties>
</file>